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58" r:id="rId3"/>
    <p:sldId id="261" r:id="rId4"/>
    <p:sldId id="262" r:id="rId5"/>
    <p:sldId id="308" r:id="rId6"/>
    <p:sldId id="309" r:id="rId7"/>
    <p:sldId id="311" r:id="rId8"/>
    <p:sldId id="312" r:id="rId9"/>
    <p:sldId id="314" r:id="rId10"/>
  </p:sldIdLst>
  <p:sldSz cx="9144000" cy="5143500" type="screen16x9"/>
  <p:notesSz cx="6858000" cy="9144000"/>
  <p:embeddedFontLst>
    <p:embeddedFont>
      <p:font typeface="Alata" panose="020B0604020202020204" charset="0"/>
      <p:regular r:id="rId12"/>
    </p:embeddedFont>
    <p:embeddedFont>
      <p:font typeface="Bebas Neue" panose="020B0606020202050201" pitchFamily="34" charset="0"/>
      <p:regular r:id="rId13"/>
    </p:embeddedFont>
    <p:embeddedFont>
      <p:font typeface="Inter Tight" panose="020B0604020202020204" charset="0"/>
      <p:regular r:id="rId14"/>
      <p:bold r:id="rId15"/>
      <p:italic r:id="rId16"/>
      <p:boldItalic r:id="rId17"/>
    </p:embeddedFont>
    <p:embeddedFont>
      <p:font typeface="Nunito Light" pitchFamily="2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B880C8-BD80-45F8-9AB4-B8A5EC5A40E3}">
  <a:tblStyle styleId="{67B880C8-BD80-45F8-9AB4-B8A5EC5A40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3" d="100"/>
          <a:sy n="193" d="100"/>
        </p:scale>
        <p:origin x="86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fd100d434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fd100d434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ba1a568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ba1a568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eba1a568b6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eba1a568b6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f724def9d4_0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f724def9d4_0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1f724def9d4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1f724def9d4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296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f724def9d4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f724def9d4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95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g1f724def9d4_0_2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Google Shape;3890;g1f724def9d4_0_2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28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g1f724def9d4_0_2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Google Shape;3890;g1f724def9d4_0_2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71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4000"/>
          </a:blip>
          <a:srcRect t="43313"/>
          <a:stretch/>
        </p:blipFill>
        <p:spPr>
          <a:xfrm>
            <a:off x="0" y="-39900"/>
            <a:ext cx="9144000" cy="5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5975" y="1421200"/>
            <a:ext cx="5465400" cy="25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5975" y="3989825"/>
            <a:ext cx="4353900" cy="475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2">
            <a:alphaModFix amt="54000"/>
          </a:blip>
          <a:srcRect t="43313"/>
          <a:stretch/>
        </p:blipFill>
        <p:spPr>
          <a:xfrm>
            <a:off x="0" y="-39900"/>
            <a:ext cx="9144000" cy="51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54000"/>
          </a:blip>
          <a:srcRect t="43313"/>
          <a:stretch/>
        </p:blipFill>
        <p:spPr>
          <a:xfrm>
            <a:off x="0" y="-39900"/>
            <a:ext cx="9144000" cy="5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16075" y="644600"/>
            <a:ext cx="3945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5975" y="558650"/>
            <a:ext cx="1486200" cy="1485000"/>
          </a:xfrm>
          <a:prstGeom prst="rect">
            <a:avLst/>
          </a:prstGeom>
          <a:solidFill>
            <a:schemeClr val="accent3"/>
          </a:solidFill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16075" y="1480817"/>
            <a:ext cx="39456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 amt="54000"/>
          </a:blip>
          <a:srcRect t="43313"/>
          <a:stretch/>
        </p:blipFill>
        <p:spPr>
          <a:xfrm>
            <a:off x="0" y="-39900"/>
            <a:ext cx="9144000" cy="5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20000" y="1210625"/>
            <a:ext cx="6785400" cy="1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Inter Tight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7"/>
          <p:cNvGrpSpPr/>
          <p:nvPr/>
        </p:nvGrpSpPr>
        <p:grpSpPr>
          <a:xfrm rot="-5400000">
            <a:off x="8649111" y="735052"/>
            <a:ext cx="536104" cy="1345335"/>
            <a:chOff x="7094368" y="-502267"/>
            <a:chExt cx="537179" cy="1566165"/>
          </a:xfrm>
        </p:grpSpPr>
        <p:sp>
          <p:nvSpPr>
            <p:cNvPr id="37" name="Google Shape;37;p7"/>
            <p:cNvSpPr/>
            <p:nvPr/>
          </p:nvSpPr>
          <p:spPr>
            <a:xfrm rot="10800000" flipH="1">
              <a:off x="7295130" y="-502267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7"/>
            <p:cNvSpPr/>
            <p:nvPr/>
          </p:nvSpPr>
          <p:spPr>
            <a:xfrm rot="10800000" flipH="1">
              <a:off x="7495892" y="-502267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7"/>
            <p:cNvSpPr/>
            <p:nvPr/>
          </p:nvSpPr>
          <p:spPr>
            <a:xfrm rot="10800000" flipH="1">
              <a:off x="7094368" y="-502267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54000"/>
          </a:blip>
          <a:srcRect t="43313"/>
          <a:stretch/>
        </p:blipFill>
        <p:spPr>
          <a:xfrm>
            <a:off x="0" y="-39900"/>
            <a:ext cx="9144000" cy="5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0000" y="282907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2"/>
          </p:nvPr>
        </p:nvSpPr>
        <p:spPr>
          <a:xfrm>
            <a:off x="3419269" y="282907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3"/>
          </p:nvPr>
        </p:nvSpPr>
        <p:spPr>
          <a:xfrm>
            <a:off x="6118545" y="282907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1466550" y="1648223"/>
            <a:ext cx="812400" cy="813600"/>
          </a:xfrm>
          <a:prstGeom prst="rect">
            <a:avLst/>
          </a:prstGeom>
          <a:solidFill>
            <a:schemeClr val="accent3"/>
          </a:solidFill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826" y="1648208"/>
            <a:ext cx="812400" cy="813600"/>
          </a:xfrm>
          <a:prstGeom prst="rect">
            <a:avLst/>
          </a:prstGeom>
          <a:solidFill>
            <a:schemeClr val="accent3"/>
          </a:solidFill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865051" y="1648161"/>
            <a:ext cx="812400" cy="813600"/>
          </a:xfrm>
          <a:prstGeom prst="rect">
            <a:avLst/>
          </a:prstGeom>
          <a:solidFill>
            <a:schemeClr val="accent3"/>
          </a:solidFill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7"/>
          </p:nvPr>
        </p:nvSpPr>
        <p:spPr>
          <a:xfrm>
            <a:off x="720000" y="248725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419269" y="248725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9"/>
          </p:nvPr>
        </p:nvSpPr>
        <p:spPr>
          <a:xfrm>
            <a:off x="6118545" y="248725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4" name="Google Shape;74;p13"/>
          <p:cNvGrpSpPr/>
          <p:nvPr/>
        </p:nvGrpSpPr>
        <p:grpSpPr>
          <a:xfrm>
            <a:off x="8362955" y="-542942"/>
            <a:ext cx="537179" cy="1566165"/>
            <a:chOff x="8149430" y="-542942"/>
            <a:chExt cx="537179" cy="1566165"/>
          </a:xfrm>
        </p:grpSpPr>
        <p:sp>
          <p:nvSpPr>
            <p:cNvPr id="75" name="Google Shape;75;p13"/>
            <p:cNvSpPr/>
            <p:nvPr/>
          </p:nvSpPr>
          <p:spPr>
            <a:xfrm rot="10800000" flipH="1">
              <a:off x="8350193" y="-542942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10800000" flipH="1">
              <a:off x="8550955" y="-542942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 rot="10800000" flipH="1">
              <a:off x="8149430" y="-542942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 amt="54000"/>
          </a:blip>
          <a:srcRect t="43313"/>
          <a:stretch/>
        </p:blipFill>
        <p:spPr>
          <a:xfrm>
            <a:off x="0" y="-39900"/>
            <a:ext cx="9144000" cy="5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 rot="-5400000" flipH="1">
            <a:off x="8788383" y="-394197"/>
            <a:ext cx="537179" cy="1629438"/>
            <a:chOff x="8149430" y="-542942"/>
            <a:chExt cx="537179" cy="1566165"/>
          </a:xfrm>
        </p:grpSpPr>
        <p:sp>
          <p:nvSpPr>
            <p:cNvPr id="86" name="Google Shape;86;p15"/>
            <p:cNvSpPr/>
            <p:nvPr/>
          </p:nvSpPr>
          <p:spPr>
            <a:xfrm rot="10800000" flipH="1">
              <a:off x="8350193" y="-542942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10800000" flipH="1">
              <a:off x="8550955" y="-542942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10800000" flipH="1">
              <a:off x="8149430" y="-542942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2">
            <a:alphaModFix amt="54000"/>
          </a:blip>
          <a:srcRect t="43313"/>
          <a:stretch/>
        </p:blipFill>
        <p:spPr>
          <a:xfrm>
            <a:off x="0" y="-39900"/>
            <a:ext cx="9144000" cy="5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1"/>
          </p:nvPr>
        </p:nvSpPr>
        <p:spPr>
          <a:xfrm>
            <a:off x="1879162" y="1733724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2"/>
          </p:nvPr>
        </p:nvSpPr>
        <p:spPr>
          <a:xfrm>
            <a:off x="1879162" y="1333400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3"/>
          </p:nvPr>
        </p:nvSpPr>
        <p:spPr>
          <a:xfrm>
            <a:off x="2595262" y="2853568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4"/>
          </p:nvPr>
        </p:nvSpPr>
        <p:spPr>
          <a:xfrm>
            <a:off x="2595262" y="2453243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5"/>
          </p:nvPr>
        </p:nvSpPr>
        <p:spPr>
          <a:xfrm>
            <a:off x="1879162" y="3973411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6"/>
          </p:nvPr>
        </p:nvSpPr>
        <p:spPr>
          <a:xfrm>
            <a:off x="1879162" y="3573086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8" name="Google Shape;138;p21"/>
          <p:cNvGrpSpPr/>
          <p:nvPr/>
        </p:nvGrpSpPr>
        <p:grpSpPr>
          <a:xfrm>
            <a:off x="8394918" y="-502267"/>
            <a:ext cx="537179" cy="1566165"/>
            <a:chOff x="7094368" y="-502267"/>
            <a:chExt cx="537179" cy="1566165"/>
          </a:xfrm>
        </p:grpSpPr>
        <p:sp>
          <p:nvSpPr>
            <p:cNvPr id="139" name="Google Shape;139;p21"/>
            <p:cNvSpPr/>
            <p:nvPr/>
          </p:nvSpPr>
          <p:spPr>
            <a:xfrm rot="10800000" flipH="1">
              <a:off x="7295130" y="-502267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 rot="10800000" flipH="1">
              <a:off x="7495892" y="-502267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 rot="10800000" flipH="1">
              <a:off x="7094368" y="-502267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 rotWithShape="1">
          <a:blip r:embed="rId2">
            <a:alphaModFix amt="54000"/>
          </a:blip>
          <a:srcRect t="43313"/>
          <a:stretch/>
        </p:blipFill>
        <p:spPr>
          <a:xfrm>
            <a:off x="0" y="-39900"/>
            <a:ext cx="9144000" cy="5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11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830750" y="1601600"/>
            <a:ext cx="7587300" cy="284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1213550" y="2261223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2"/>
          </p:nvPr>
        </p:nvSpPr>
        <p:spPr>
          <a:xfrm>
            <a:off x="1213550" y="1922988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3"/>
          </p:nvPr>
        </p:nvSpPr>
        <p:spPr>
          <a:xfrm>
            <a:off x="3567150" y="2261223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4"/>
          </p:nvPr>
        </p:nvSpPr>
        <p:spPr>
          <a:xfrm>
            <a:off x="3567150" y="1922988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5"/>
          </p:nvPr>
        </p:nvSpPr>
        <p:spPr>
          <a:xfrm>
            <a:off x="5920750" y="2261223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6"/>
          </p:nvPr>
        </p:nvSpPr>
        <p:spPr>
          <a:xfrm>
            <a:off x="5920750" y="1922988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7"/>
          </p:nvPr>
        </p:nvSpPr>
        <p:spPr>
          <a:xfrm>
            <a:off x="1213550" y="3305774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8"/>
          </p:nvPr>
        </p:nvSpPr>
        <p:spPr>
          <a:xfrm>
            <a:off x="1213550" y="2967538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9"/>
          </p:nvPr>
        </p:nvSpPr>
        <p:spPr>
          <a:xfrm>
            <a:off x="3567150" y="3305774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13"/>
          </p:nvPr>
        </p:nvSpPr>
        <p:spPr>
          <a:xfrm>
            <a:off x="3567150" y="2967538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14"/>
          </p:nvPr>
        </p:nvSpPr>
        <p:spPr>
          <a:xfrm>
            <a:off x="5920750" y="3305774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5"/>
          </p:nvPr>
        </p:nvSpPr>
        <p:spPr>
          <a:xfrm>
            <a:off x="5920750" y="2967538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86" name="Google Shape;186;p24"/>
          <p:cNvGrpSpPr/>
          <p:nvPr/>
        </p:nvGrpSpPr>
        <p:grpSpPr>
          <a:xfrm>
            <a:off x="2982475" y="4296507"/>
            <a:ext cx="537179" cy="1207826"/>
            <a:chOff x="7094368" y="-502267"/>
            <a:chExt cx="537179" cy="1566165"/>
          </a:xfrm>
        </p:grpSpPr>
        <p:sp>
          <p:nvSpPr>
            <p:cNvPr id="187" name="Google Shape;187;p24"/>
            <p:cNvSpPr/>
            <p:nvPr/>
          </p:nvSpPr>
          <p:spPr>
            <a:xfrm rot="10800000" flipH="1">
              <a:off x="7295130" y="-502267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 rot="10800000" flipH="1">
              <a:off x="7495892" y="-502267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 rot="10800000" flipH="1">
              <a:off x="7094368" y="-502267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2">
            <a:alphaModFix amt="54000"/>
          </a:blip>
          <a:srcRect t="43313"/>
          <a:stretch/>
        </p:blipFill>
        <p:spPr>
          <a:xfrm>
            <a:off x="0" y="-39900"/>
            <a:ext cx="9144000" cy="518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8"/>
          <p:cNvGrpSpPr/>
          <p:nvPr/>
        </p:nvGrpSpPr>
        <p:grpSpPr>
          <a:xfrm rot="10800000">
            <a:off x="5540680" y="-716992"/>
            <a:ext cx="537179" cy="1566165"/>
            <a:chOff x="8149430" y="-542942"/>
            <a:chExt cx="537179" cy="1566165"/>
          </a:xfrm>
        </p:grpSpPr>
        <p:sp>
          <p:nvSpPr>
            <p:cNvPr id="229" name="Google Shape;229;p28"/>
            <p:cNvSpPr/>
            <p:nvPr/>
          </p:nvSpPr>
          <p:spPr>
            <a:xfrm rot="10800000" flipH="1">
              <a:off x="8350193" y="-542942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 rot="10800000" flipH="1">
              <a:off x="8550955" y="-542942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 rot="10800000" flipH="1">
              <a:off x="8149430" y="-542942"/>
              <a:ext cx="135655" cy="1566165"/>
            </a:xfrm>
            <a:custGeom>
              <a:avLst/>
              <a:gdLst/>
              <a:ahLst/>
              <a:cxnLst/>
              <a:rect l="l" t="t" r="r" b="b"/>
              <a:pathLst>
                <a:path w="8219" h="121103" extrusionOk="0">
                  <a:moveTo>
                    <a:pt x="716" y="2192"/>
                  </a:moveTo>
                  <a:lnTo>
                    <a:pt x="672" y="2574"/>
                  </a:lnTo>
                  <a:lnTo>
                    <a:pt x="672" y="2574"/>
                  </a:lnTo>
                  <a:cubicBezTo>
                    <a:pt x="679" y="2535"/>
                    <a:pt x="692" y="2422"/>
                    <a:pt x="716" y="2192"/>
                  </a:cubicBezTo>
                  <a:close/>
                  <a:moveTo>
                    <a:pt x="205" y="19691"/>
                  </a:moveTo>
                  <a:cubicBezTo>
                    <a:pt x="205" y="19757"/>
                    <a:pt x="210" y="19819"/>
                    <a:pt x="214" y="19857"/>
                  </a:cubicBezTo>
                  <a:lnTo>
                    <a:pt x="214" y="19857"/>
                  </a:lnTo>
                  <a:cubicBezTo>
                    <a:pt x="211" y="19801"/>
                    <a:pt x="208" y="19746"/>
                    <a:pt x="205" y="19691"/>
                  </a:cubicBezTo>
                  <a:close/>
                  <a:moveTo>
                    <a:pt x="1200" y="65211"/>
                  </a:moveTo>
                  <a:cubicBezTo>
                    <a:pt x="1192" y="65262"/>
                    <a:pt x="1187" y="65321"/>
                    <a:pt x="1187" y="65358"/>
                  </a:cubicBezTo>
                  <a:cubicBezTo>
                    <a:pt x="1191" y="65309"/>
                    <a:pt x="1195" y="65260"/>
                    <a:pt x="1200" y="65211"/>
                  </a:cubicBezTo>
                  <a:close/>
                  <a:moveTo>
                    <a:pt x="819" y="85411"/>
                  </a:moveTo>
                  <a:cubicBezTo>
                    <a:pt x="815" y="85428"/>
                    <a:pt x="816" y="85451"/>
                    <a:pt x="820" y="85480"/>
                  </a:cubicBezTo>
                  <a:lnTo>
                    <a:pt x="820" y="85480"/>
                  </a:lnTo>
                  <a:cubicBezTo>
                    <a:pt x="819" y="85457"/>
                    <a:pt x="819" y="85434"/>
                    <a:pt x="819" y="85411"/>
                  </a:cubicBezTo>
                  <a:close/>
                  <a:moveTo>
                    <a:pt x="2720" y="103789"/>
                  </a:moveTo>
                  <a:cubicBezTo>
                    <a:pt x="2720" y="103793"/>
                    <a:pt x="2721" y="103797"/>
                    <a:pt x="2722" y="103802"/>
                  </a:cubicBezTo>
                  <a:lnTo>
                    <a:pt x="2722" y="103802"/>
                  </a:lnTo>
                  <a:cubicBezTo>
                    <a:pt x="2721" y="103797"/>
                    <a:pt x="2720" y="103793"/>
                    <a:pt x="2720" y="103789"/>
                  </a:cubicBezTo>
                  <a:close/>
                  <a:moveTo>
                    <a:pt x="7923" y="119951"/>
                  </a:moveTo>
                  <a:cubicBezTo>
                    <a:pt x="7946" y="120028"/>
                    <a:pt x="7969" y="120106"/>
                    <a:pt x="7994" y="120183"/>
                  </a:cubicBezTo>
                  <a:cubicBezTo>
                    <a:pt x="7970" y="120106"/>
                    <a:pt x="7946" y="120028"/>
                    <a:pt x="7923" y="119951"/>
                  </a:cubicBezTo>
                  <a:close/>
                  <a:moveTo>
                    <a:pt x="1473" y="1"/>
                  </a:moveTo>
                  <a:cubicBezTo>
                    <a:pt x="1273" y="1"/>
                    <a:pt x="1034" y="379"/>
                    <a:pt x="819" y="1579"/>
                  </a:cubicBezTo>
                  <a:lnTo>
                    <a:pt x="798" y="1538"/>
                  </a:lnTo>
                  <a:lnTo>
                    <a:pt x="737" y="2172"/>
                  </a:lnTo>
                  <a:cubicBezTo>
                    <a:pt x="640" y="2908"/>
                    <a:pt x="617" y="3259"/>
                    <a:pt x="597" y="3259"/>
                  </a:cubicBezTo>
                  <a:cubicBezTo>
                    <a:pt x="596" y="3259"/>
                    <a:pt x="595" y="3258"/>
                    <a:pt x="594" y="3255"/>
                  </a:cubicBezTo>
                  <a:lnTo>
                    <a:pt x="672" y="2574"/>
                  </a:lnTo>
                  <a:lnTo>
                    <a:pt x="672" y="2574"/>
                  </a:lnTo>
                  <a:cubicBezTo>
                    <a:pt x="671" y="2585"/>
                    <a:pt x="669" y="2590"/>
                    <a:pt x="668" y="2590"/>
                  </a:cubicBezTo>
                  <a:cubicBezTo>
                    <a:pt x="663" y="2590"/>
                    <a:pt x="683" y="2309"/>
                    <a:pt x="696" y="2131"/>
                  </a:cubicBezTo>
                  <a:lnTo>
                    <a:pt x="696" y="2131"/>
                  </a:lnTo>
                  <a:cubicBezTo>
                    <a:pt x="655" y="2438"/>
                    <a:pt x="614" y="2765"/>
                    <a:pt x="573" y="3010"/>
                  </a:cubicBezTo>
                  <a:cubicBezTo>
                    <a:pt x="573" y="3047"/>
                    <a:pt x="574" y="3062"/>
                    <a:pt x="576" y="3062"/>
                  </a:cubicBezTo>
                  <a:cubicBezTo>
                    <a:pt x="582" y="3062"/>
                    <a:pt x="598" y="2880"/>
                    <a:pt x="614" y="2785"/>
                  </a:cubicBezTo>
                  <a:lnTo>
                    <a:pt x="614" y="2785"/>
                  </a:lnTo>
                  <a:cubicBezTo>
                    <a:pt x="573" y="3194"/>
                    <a:pt x="553" y="3787"/>
                    <a:pt x="512" y="4298"/>
                  </a:cubicBezTo>
                  <a:cubicBezTo>
                    <a:pt x="451" y="5095"/>
                    <a:pt x="451" y="4339"/>
                    <a:pt x="389" y="5259"/>
                  </a:cubicBezTo>
                  <a:cubicBezTo>
                    <a:pt x="1" y="10165"/>
                    <a:pt x="1" y="14907"/>
                    <a:pt x="226" y="19854"/>
                  </a:cubicBezTo>
                  <a:cubicBezTo>
                    <a:pt x="226" y="19880"/>
                    <a:pt x="224" y="19892"/>
                    <a:pt x="222" y="19892"/>
                  </a:cubicBezTo>
                  <a:cubicBezTo>
                    <a:pt x="220" y="19892"/>
                    <a:pt x="217" y="19879"/>
                    <a:pt x="214" y="19857"/>
                  </a:cubicBezTo>
                  <a:lnTo>
                    <a:pt x="214" y="19857"/>
                  </a:lnTo>
                  <a:cubicBezTo>
                    <a:pt x="292" y="21263"/>
                    <a:pt x="352" y="22542"/>
                    <a:pt x="451" y="23840"/>
                  </a:cubicBezTo>
                  <a:cubicBezTo>
                    <a:pt x="451" y="24229"/>
                    <a:pt x="451" y="24331"/>
                    <a:pt x="430" y="24433"/>
                  </a:cubicBezTo>
                  <a:cubicBezTo>
                    <a:pt x="451" y="24678"/>
                    <a:pt x="982" y="31874"/>
                    <a:pt x="982" y="31997"/>
                  </a:cubicBezTo>
                  <a:lnTo>
                    <a:pt x="982" y="32017"/>
                  </a:lnTo>
                  <a:lnTo>
                    <a:pt x="1043" y="32099"/>
                  </a:lnTo>
                  <a:cubicBezTo>
                    <a:pt x="1146" y="33550"/>
                    <a:pt x="1003" y="32528"/>
                    <a:pt x="1125" y="33877"/>
                  </a:cubicBezTo>
                  <a:cubicBezTo>
                    <a:pt x="1227" y="34388"/>
                    <a:pt x="1268" y="36106"/>
                    <a:pt x="1330" y="36576"/>
                  </a:cubicBezTo>
                  <a:lnTo>
                    <a:pt x="1330" y="36657"/>
                  </a:lnTo>
                  <a:cubicBezTo>
                    <a:pt x="1330" y="36719"/>
                    <a:pt x="1350" y="36801"/>
                    <a:pt x="1350" y="36882"/>
                  </a:cubicBezTo>
                  <a:cubicBezTo>
                    <a:pt x="1350" y="37025"/>
                    <a:pt x="1350" y="37151"/>
                    <a:pt x="1350" y="37168"/>
                  </a:cubicBezTo>
                  <a:cubicBezTo>
                    <a:pt x="1391" y="37373"/>
                    <a:pt x="1391" y="37864"/>
                    <a:pt x="1432" y="38272"/>
                  </a:cubicBezTo>
                  <a:cubicBezTo>
                    <a:pt x="1436" y="38302"/>
                    <a:pt x="1438" y="38314"/>
                    <a:pt x="1440" y="38314"/>
                  </a:cubicBezTo>
                  <a:cubicBezTo>
                    <a:pt x="1446" y="38314"/>
                    <a:pt x="1436" y="38129"/>
                    <a:pt x="1452" y="38047"/>
                  </a:cubicBezTo>
                  <a:lnTo>
                    <a:pt x="1514" y="38988"/>
                  </a:lnTo>
                  <a:cubicBezTo>
                    <a:pt x="1525" y="39199"/>
                    <a:pt x="1524" y="39320"/>
                    <a:pt x="1517" y="39320"/>
                  </a:cubicBezTo>
                  <a:cubicBezTo>
                    <a:pt x="1512" y="39320"/>
                    <a:pt x="1502" y="39235"/>
                    <a:pt x="1493" y="39049"/>
                  </a:cubicBezTo>
                  <a:lnTo>
                    <a:pt x="1493" y="39049"/>
                  </a:lnTo>
                  <a:cubicBezTo>
                    <a:pt x="1514" y="39683"/>
                    <a:pt x="1575" y="40889"/>
                    <a:pt x="1657" y="42402"/>
                  </a:cubicBezTo>
                  <a:cubicBezTo>
                    <a:pt x="1698" y="43158"/>
                    <a:pt x="1718" y="43976"/>
                    <a:pt x="1759" y="44855"/>
                  </a:cubicBezTo>
                  <a:cubicBezTo>
                    <a:pt x="1759" y="45284"/>
                    <a:pt x="1779" y="45734"/>
                    <a:pt x="1800" y="46163"/>
                  </a:cubicBezTo>
                  <a:cubicBezTo>
                    <a:pt x="1800" y="46613"/>
                    <a:pt x="1820" y="47062"/>
                    <a:pt x="1820" y="47533"/>
                  </a:cubicBezTo>
                  <a:cubicBezTo>
                    <a:pt x="1861" y="49352"/>
                    <a:pt x="1841" y="51151"/>
                    <a:pt x="1820" y="52684"/>
                  </a:cubicBezTo>
                  <a:cubicBezTo>
                    <a:pt x="1800" y="54217"/>
                    <a:pt x="1738" y="55464"/>
                    <a:pt x="1718" y="56139"/>
                  </a:cubicBezTo>
                  <a:cubicBezTo>
                    <a:pt x="1759" y="55791"/>
                    <a:pt x="1779" y="54973"/>
                    <a:pt x="1841" y="54646"/>
                  </a:cubicBezTo>
                  <a:lnTo>
                    <a:pt x="1841" y="54646"/>
                  </a:lnTo>
                  <a:cubicBezTo>
                    <a:pt x="1841" y="55362"/>
                    <a:pt x="1779" y="55689"/>
                    <a:pt x="1800" y="56016"/>
                  </a:cubicBezTo>
                  <a:cubicBezTo>
                    <a:pt x="1718" y="56282"/>
                    <a:pt x="1698" y="57549"/>
                    <a:pt x="1595" y="58101"/>
                  </a:cubicBezTo>
                  <a:lnTo>
                    <a:pt x="1636" y="58305"/>
                  </a:lnTo>
                  <a:lnTo>
                    <a:pt x="1595" y="58653"/>
                  </a:lnTo>
                  <a:cubicBezTo>
                    <a:pt x="1432" y="61760"/>
                    <a:pt x="1575" y="59348"/>
                    <a:pt x="1370" y="62108"/>
                  </a:cubicBezTo>
                  <a:cubicBezTo>
                    <a:pt x="1274" y="63632"/>
                    <a:pt x="1269" y="64391"/>
                    <a:pt x="1200" y="65211"/>
                  </a:cubicBezTo>
                  <a:lnTo>
                    <a:pt x="1200" y="65211"/>
                  </a:lnTo>
                  <a:cubicBezTo>
                    <a:pt x="1208" y="65153"/>
                    <a:pt x="1218" y="65103"/>
                    <a:pt x="1225" y="65103"/>
                  </a:cubicBezTo>
                  <a:cubicBezTo>
                    <a:pt x="1232" y="65103"/>
                    <a:pt x="1235" y="65154"/>
                    <a:pt x="1227" y="65297"/>
                  </a:cubicBezTo>
                  <a:cubicBezTo>
                    <a:pt x="1187" y="65358"/>
                    <a:pt x="1166" y="66400"/>
                    <a:pt x="1125" y="66605"/>
                  </a:cubicBezTo>
                  <a:cubicBezTo>
                    <a:pt x="1090" y="66957"/>
                    <a:pt x="1024" y="67978"/>
                    <a:pt x="1059" y="67978"/>
                  </a:cubicBezTo>
                  <a:cubicBezTo>
                    <a:pt x="1065" y="67978"/>
                    <a:pt x="1072" y="67954"/>
                    <a:pt x="1083" y="67900"/>
                  </a:cubicBezTo>
                  <a:lnTo>
                    <a:pt x="1083" y="67900"/>
                  </a:lnTo>
                  <a:cubicBezTo>
                    <a:pt x="1050" y="68074"/>
                    <a:pt x="983" y="68804"/>
                    <a:pt x="974" y="68804"/>
                  </a:cubicBezTo>
                  <a:cubicBezTo>
                    <a:pt x="971" y="68804"/>
                    <a:pt x="973" y="68742"/>
                    <a:pt x="982" y="68588"/>
                  </a:cubicBezTo>
                  <a:lnTo>
                    <a:pt x="982" y="68588"/>
                  </a:lnTo>
                  <a:cubicBezTo>
                    <a:pt x="941" y="68976"/>
                    <a:pt x="921" y="69364"/>
                    <a:pt x="900" y="69651"/>
                  </a:cubicBezTo>
                  <a:lnTo>
                    <a:pt x="962" y="69140"/>
                  </a:lnTo>
                  <a:lnTo>
                    <a:pt x="962" y="69140"/>
                  </a:lnTo>
                  <a:cubicBezTo>
                    <a:pt x="880" y="70489"/>
                    <a:pt x="798" y="71204"/>
                    <a:pt x="798" y="72083"/>
                  </a:cubicBezTo>
                  <a:lnTo>
                    <a:pt x="839" y="71593"/>
                  </a:lnTo>
                  <a:lnTo>
                    <a:pt x="839" y="71593"/>
                  </a:lnTo>
                  <a:cubicBezTo>
                    <a:pt x="798" y="72390"/>
                    <a:pt x="778" y="73064"/>
                    <a:pt x="716" y="73371"/>
                  </a:cubicBezTo>
                  <a:lnTo>
                    <a:pt x="737" y="72553"/>
                  </a:lnTo>
                  <a:lnTo>
                    <a:pt x="737" y="72553"/>
                  </a:lnTo>
                  <a:cubicBezTo>
                    <a:pt x="675" y="73882"/>
                    <a:pt x="635" y="74700"/>
                    <a:pt x="635" y="75804"/>
                  </a:cubicBezTo>
                  <a:lnTo>
                    <a:pt x="655" y="75415"/>
                  </a:lnTo>
                  <a:lnTo>
                    <a:pt x="655" y="75415"/>
                  </a:lnTo>
                  <a:cubicBezTo>
                    <a:pt x="655" y="75763"/>
                    <a:pt x="655" y="76499"/>
                    <a:pt x="635" y="77398"/>
                  </a:cubicBezTo>
                  <a:cubicBezTo>
                    <a:pt x="635" y="78318"/>
                    <a:pt x="655" y="79422"/>
                    <a:pt x="655" y="80526"/>
                  </a:cubicBezTo>
                  <a:cubicBezTo>
                    <a:pt x="675" y="81609"/>
                    <a:pt x="716" y="82713"/>
                    <a:pt x="737" y="83613"/>
                  </a:cubicBezTo>
                  <a:cubicBezTo>
                    <a:pt x="798" y="84512"/>
                    <a:pt x="839" y="85207"/>
                    <a:pt x="859" y="85534"/>
                  </a:cubicBezTo>
                  <a:lnTo>
                    <a:pt x="859" y="84941"/>
                  </a:lnTo>
                  <a:lnTo>
                    <a:pt x="939" y="86011"/>
                  </a:lnTo>
                  <a:lnTo>
                    <a:pt x="939" y="86011"/>
                  </a:lnTo>
                  <a:cubicBezTo>
                    <a:pt x="923" y="85886"/>
                    <a:pt x="838" y="85621"/>
                    <a:pt x="820" y="85480"/>
                  </a:cubicBezTo>
                  <a:lnTo>
                    <a:pt x="820" y="85480"/>
                  </a:lnTo>
                  <a:cubicBezTo>
                    <a:pt x="847" y="86754"/>
                    <a:pt x="1071" y="90405"/>
                    <a:pt x="1452" y="94017"/>
                  </a:cubicBezTo>
                  <a:cubicBezTo>
                    <a:pt x="1820" y="97717"/>
                    <a:pt x="2372" y="101356"/>
                    <a:pt x="2556" y="102440"/>
                  </a:cubicBezTo>
                  <a:cubicBezTo>
                    <a:pt x="2603" y="102781"/>
                    <a:pt x="2611" y="102887"/>
                    <a:pt x="2602" y="102887"/>
                  </a:cubicBezTo>
                  <a:cubicBezTo>
                    <a:pt x="2588" y="102887"/>
                    <a:pt x="2528" y="102603"/>
                    <a:pt x="2515" y="102603"/>
                  </a:cubicBezTo>
                  <a:lnTo>
                    <a:pt x="2515" y="102603"/>
                  </a:lnTo>
                  <a:cubicBezTo>
                    <a:pt x="2720" y="103686"/>
                    <a:pt x="2638" y="103053"/>
                    <a:pt x="2781" y="103973"/>
                  </a:cubicBezTo>
                  <a:cubicBezTo>
                    <a:pt x="2793" y="104048"/>
                    <a:pt x="2794" y="104077"/>
                    <a:pt x="2790" y="104077"/>
                  </a:cubicBezTo>
                  <a:cubicBezTo>
                    <a:pt x="2781" y="104077"/>
                    <a:pt x="2738" y="103906"/>
                    <a:pt x="2722" y="103802"/>
                  </a:cubicBezTo>
                  <a:lnTo>
                    <a:pt x="2722" y="103802"/>
                  </a:lnTo>
                  <a:cubicBezTo>
                    <a:pt x="2782" y="104205"/>
                    <a:pt x="2843" y="104566"/>
                    <a:pt x="2863" y="104586"/>
                  </a:cubicBezTo>
                  <a:cubicBezTo>
                    <a:pt x="2781" y="104095"/>
                    <a:pt x="2863" y="104300"/>
                    <a:pt x="2863" y="104075"/>
                  </a:cubicBezTo>
                  <a:lnTo>
                    <a:pt x="3088" y="105240"/>
                  </a:lnTo>
                  <a:lnTo>
                    <a:pt x="3047" y="105199"/>
                  </a:lnTo>
                  <a:lnTo>
                    <a:pt x="3047" y="105199"/>
                  </a:lnTo>
                  <a:cubicBezTo>
                    <a:pt x="3088" y="105465"/>
                    <a:pt x="3231" y="105853"/>
                    <a:pt x="3435" y="106998"/>
                  </a:cubicBezTo>
                  <a:cubicBezTo>
                    <a:pt x="3640" y="107979"/>
                    <a:pt x="3844" y="108981"/>
                    <a:pt x="4069" y="109983"/>
                  </a:cubicBezTo>
                  <a:cubicBezTo>
                    <a:pt x="4294" y="111005"/>
                    <a:pt x="4519" y="112006"/>
                    <a:pt x="4743" y="112967"/>
                  </a:cubicBezTo>
                  <a:cubicBezTo>
                    <a:pt x="4723" y="112947"/>
                    <a:pt x="4621" y="112538"/>
                    <a:pt x="4519" y="112129"/>
                  </a:cubicBezTo>
                  <a:lnTo>
                    <a:pt x="4519" y="112129"/>
                  </a:lnTo>
                  <a:cubicBezTo>
                    <a:pt x="4580" y="112395"/>
                    <a:pt x="4662" y="112783"/>
                    <a:pt x="4723" y="113028"/>
                  </a:cubicBezTo>
                  <a:cubicBezTo>
                    <a:pt x="4707" y="112954"/>
                    <a:pt x="4701" y="112924"/>
                    <a:pt x="4703" y="112924"/>
                  </a:cubicBezTo>
                  <a:lnTo>
                    <a:pt x="4703" y="112924"/>
                  </a:lnTo>
                  <a:cubicBezTo>
                    <a:pt x="4712" y="112924"/>
                    <a:pt x="4873" y="113545"/>
                    <a:pt x="4879" y="113545"/>
                  </a:cubicBezTo>
                  <a:cubicBezTo>
                    <a:pt x="4880" y="113545"/>
                    <a:pt x="4876" y="113525"/>
                    <a:pt x="4866" y="113478"/>
                  </a:cubicBezTo>
                  <a:lnTo>
                    <a:pt x="4866" y="113478"/>
                  </a:lnTo>
                  <a:cubicBezTo>
                    <a:pt x="5070" y="114173"/>
                    <a:pt x="5275" y="114970"/>
                    <a:pt x="5479" y="115768"/>
                  </a:cubicBezTo>
                  <a:cubicBezTo>
                    <a:pt x="5704" y="116544"/>
                    <a:pt x="5909" y="117321"/>
                    <a:pt x="6093" y="117934"/>
                  </a:cubicBezTo>
                  <a:cubicBezTo>
                    <a:pt x="6174" y="118036"/>
                    <a:pt x="7860" y="120225"/>
                    <a:pt x="7971" y="120225"/>
                  </a:cubicBezTo>
                  <a:cubicBezTo>
                    <a:pt x="7972" y="120225"/>
                    <a:pt x="7972" y="120224"/>
                    <a:pt x="7973" y="120224"/>
                  </a:cubicBezTo>
                  <a:cubicBezTo>
                    <a:pt x="8075" y="120612"/>
                    <a:pt x="8198" y="120980"/>
                    <a:pt x="8218" y="121103"/>
                  </a:cubicBezTo>
                  <a:cubicBezTo>
                    <a:pt x="8218" y="121001"/>
                    <a:pt x="7994" y="120244"/>
                    <a:pt x="7871" y="119856"/>
                  </a:cubicBezTo>
                  <a:lnTo>
                    <a:pt x="7810" y="119815"/>
                  </a:lnTo>
                  <a:cubicBezTo>
                    <a:pt x="7523" y="118895"/>
                    <a:pt x="7769" y="119590"/>
                    <a:pt x="7503" y="118691"/>
                  </a:cubicBezTo>
                  <a:cubicBezTo>
                    <a:pt x="7504" y="118690"/>
                    <a:pt x="7504" y="118689"/>
                    <a:pt x="7505" y="118689"/>
                  </a:cubicBezTo>
                  <a:cubicBezTo>
                    <a:pt x="7532" y="118689"/>
                    <a:pt x="7725" y="119308"/>
                    <a:pt x="7923" y="119951"/>
                  </a:cubicBezTo>
                  <a:lnTo>
                    <a:pt x="7923" y="119951"/>
                  </a:lnTo>
                  <a:cubicBezTo>
                    <a:pt x="7751" y="119379"/>
                    <a:pt x="7611" y="118843"/>
                    <a:pt x="7503" y="118609"/>
                  </a:cubicBezTo>
                  <a:cubicBezTo>
                    <a:pt x="7429" y="118330"/>
                    <a:pt x="7435" y="118318"/>
                    <a:pt x="7446" y="118318"/>
                  </a:cubicBezTo>
                  <a:cubicBezTo>
                    <a:pt x="7447" y="118318"/>
                    <a:pt x="7448" y="118318"/>
                    <a:pt x="7449" y="118318"/>
                  </a:cubicBezTo>
                  <a:cubicBezTo>
                    <a:pt x="7462" y="118318"/>
                    <a:pt x="7472" y="118302"/>
                    <a:pt x="7380" y="117934"/>
                  </a:cubicBezTo>
                  <a:cubicBezTo>
                    <a:pt x="7217" y="117423"/>
                    <a:pt x="6992" y="116728"/>
                    <a:pt x="6849" y="116115"/>
                  </a:cubicBezTo>
                  <a:lnTo>
                    <a:pt x="6849" y="116136"/>
                  </a:lnTo>
                  <a:cubicBezTo>
                    <a:pt x="6665" y="115400"/>
                    <a:pt x="6522" y="114827"/>
                    <a:pt x="6358" y="114275"/>
                  </a:cubicBezTo>
                  <a:cubicBezTo>
                    <a:pt x="6215" y="113744"/>
                    <a:pt x="6072" y="113212"/>
                    <a:pt x="5909" y="112538"/>
                  </a:cubicBezTo>
                  <a:lnTo>
                    <a:pt x="5909" y="112538"/>
                  </a:lnTo>
                  <a:lnTo>
                    <a:pt x="5949" y="112681"/>
                  </a:lnTo>
                  <a:cubicBezTo>
                    <a:pt x="5868" y="112190"/>
                    <a:pt x="5622" y="111250"/>
                    <a:pt x="5438" y="110371"/>
                  </a:cubicBezTo>
                  <a:lnTo>
                    <a:pt x="5438" y="110371"/>
                  </a:lnTo>
                  <a:cubicBezTo>
                    <a:pt x="5461" y="110517"/>
                    <a:pt x="5483" y="110645"/>
                    <a:pt x="5479" y="110645"/>
                  </a:cubicBezTo>
                  <a:cubicBezTo>
                    <a:pt x="5475" y="110645"/>
                    <a:pt x="5453" y="110560"/>
                    <a:pt x="5398" y="110330"/>
                  </a:cubicBezTo>
                  <a:cubicBezTo>
                    <a:pt x="5173" y="109328"/>
                    <a:pt x="5030" y="108654"/>
                    <a:pt x="4886" y="107918"/>
                  </a:cubicBezTo>
                  <a:lnTo>
                    <a:pt x="4723" y="107223"/>
                  </a:lnTo>
                  <a:cubicBezTo>
                    <a:pt x="4621" y="106794"/>
                    <a:pt x="4519" y="106180"/>
                    <a:pt x="4375" y="105465"/>
                  </a:cubicBezTo>
                  <a:cubicBezTo>
                    <a:pt x="4253" y="104749"/>
                    <a:pt x="4089" y="103911"/>
                    <a:pt x="3926" y="102991"/>
                  </a:cubicBezTo>
                  <a:cubicBezTo>
                    <a:pt x="3783" y="102051"/>
                    <a:pt x="3599" y="101049"/>
                    <a:pt x="3456" y="100007"/>
                  </a:cubicBezTo>
                  <a:cubicBezTo>
                    <a:pt x="3374" y="99475"/>
                    <a:pt x="3292" y="98944"/>
                    <a:pt x="3231" y="98412"/>
                  </a:cubicBezTo>
                  <a:cubicBezTo>
                    <a:pt x="3149" y="97881"/>
                    <a:pt x="3088" y="97329"/>
                    <a:pt x="3006" y="96777"/>
                  </a:cubicBezTo>
                  <a:cubicBezTo>
                    <a:pt x="2945" y="96225"/>
                    <a:pt x="2883" y="95694"/>
                    <a:pt x="2801" y="95142"/>
                  </a:cubicBezTo>
                  <a:cubicBezTo>
                    <a:pt x="2761" y="94610"/>
                    <a:pt x="2699" y="94058"/>
                    <a:pt x="2638" y="93547"/>
                  </a:cubicBezTo>
                  <a:cubicBezTo>
                    <a:pt x="2515" y="92484"/>
                    <a:pt x="2433" y="91462"/>
                    <a:pt x="2372" y="90542"/>
                  </a:cubicBezTo>
                  <a:cubicBezTo>
                    <a:pt x="2331" y="90072"/>
                    <a:pt x="2290" y="89622"/>
                    <a:pt x="2249" y="89193"/>
                  </a:cubicBezTo>
                  <a:cubicBezTo>
                    <a:pt x="2229" y="88784"/>
                    <a:pt x="2209" y="88375"/>
                    <a:pt x="2188" y="88008"/>
                  </a:cubicBezTo>
                  <a:cubicBezTo>
                    <a:pt x="2147" y="87292"/>
                    <a:pt x="2106" y="86679"/>
                    <a:pt x="2086" y="86229"/>
                  </a:cubicBezTo>
                  <a:lnTo>
                    <a:pt x="2086" y="86372"/>
                  </a:lnTo>
                  <a:cubicBezTo>
                    <a:pt x="1963" y="83653"/>
                    <a:pt x="1861" y="79504"/>
                    <a:pt x="1984" y="75313"/>
                  </a:cubicBezTo>
                  <a:cubicBezTo>
                    <a:pt x="2106" y="71143"/>
                    <a:pt x="2433" y="66932"/>
                    <a:pt x="2597" y="64111"/>
                  </a:cubicBezTo>
                  <a:cubicBezTo>
                    <a:pt x="2699" y="63252"/>
                    <a:pt x="2781" y="62046"/>
                    <a:pt x="2842" y="61126"/>
                  </a:cubicBezTo>
                  <a:lnTo>
                    <a:pt x="2842" y="61126"/>
                  </a:lnTo>
                  <a:cubicBezTo>
                    <a:pt x="2825" y="61348"/>
                    <a:pt x="2811" y="61439"/>
                    <a:pt x="2804" y="61439"/>
                  </a:cubicBezTo>
                  <a:cubicBezTo>
                    <a:pt x="2795" y="61439"/>
                    <a:pt x="2799" y="61285"/>
                    <a:pt x="2822" y="61065"/>
                  </a:cubicBezTo>
                  <a:cubicBezTo>
                    <a:pt x="2985" y="58285"/>
                    <a:pt x="2801" y="60881"/>
                    <a:pt x="2965" y="58060"/>
                  </a:cubicBezTo>
                  <a:cubicBezTo>
                    <a:pt x="3006" y="57263"/>
                    <a:pt x="3067" y="55873"/>
                    <a:pt x="3128" y="54197"/>
                  </a:cubicBezTo>
                  <a:cubicBezTo>
                    <a:pt x="3149" y="53379"/>
                    <a:pt x="3169" y="52459"/>
                    <a:pt x="3169" y="51519"/>
                  </a:cubicBezTo>
                  <a:cubicBezTo>
                    <a:pt x="3169" y="50599"/>
                    <a:pt x="3210" y="49618"/>
                    <a:pt x="3169" y="48657"/>
                  </a:cubicBezTo>
                  <a:cubicBezTo>
                    <a:pt x="3149" y="44773"/>
                    <a:pt x="2924" y="40950"/>
                    <a:pt x="2863" y="39519"/>
                  </a:cubicBezTo>
                  <a:cubicBezTo>
                    <a:pt x="2720" y="37966"/>
                    <a:pt x="2638" y="36044"/>
                    <a:pt x="2495" y="34531"/>
                  </a:cubicBezTo>
                  <a:lnTo>
                    <a:pt x="2495" y="34531"/>
                  </a:lnTo>
                  <a:lnTo>
                    <a:pt x="2515" y="34695"/>
                  </a:lnTo>
                  <a:cubicBezTo>
                    <a:pt x="2454" y="33877"/>
                    <a:pt x="2270" y="31179"/>
                    <a:pt x="2066" y="28460"/>
                  </a:cubicBezTo>
                  <a:cubicBezTo>
                    <a:pt x="1963" y="27091"/>
                    <a:pt x="1882" y="25721"/>
                    <a:pt x="1820" y="24576"/>
                  </a:cubicBezTo>
                  <a:cubicBezTo>
                    <a:pt x="1738" y="23411"/>
                    <a:pt x="1677" y="22491"/>
                    <a:pt x="1657" y="22021"/>
                  </a:cubicBezTo>
                  <a:lnTo>
                    <a:pt x="1657" y="22021"/>
                  </a:lnTo>
                  <a:lnTo>
                    <a:pt x="1677" y="22287"/>
                  </a:lnTo>
                  <a:cubicBezTo>
                    <a:pt x="1554" y="20631"/>
                    <a:pt x="1616" y="20856"/>
                    <a:pt x="1575" y="19568"/>
                  </a:cubicBezTo>
                  <a:lnTo>
                    <a:pt x="1575" y="19568"/>
                  </a:lnTo>
                  <a:cubicBezTo>
                    <a:pt x="1573" y="19577"/>
                    <a:pt x="1570" y="19581"/>
                    <a:pt x="1568" y="19581"/>
                  </a:cubicBezTo>
                  <a:cubicBezTo>
                    <a:pt x="1525" y="19581"/>
                    <a:pt x="1451" y="18312"/>
                    <a:pt x="1432" y="17810"/>
                  </a:cubicBezTo>
                  <a:lnTo>
                    <a:pt x="1432" y="17830"/>
                  </a:lnTo>
                  <a:cubicBezTo>
                    <a:pt x="1432" y="17422"/>
                    <a:pt x="1370" y="16767"/>
                    <a:pt x="1350" y="16032"/>
                  </a:cubicBezTo>
                  <a:cubicBezTo>
                    <a:pt x="1330" y="15316"/>
                    <a:pt x="1309" y="14519"/>
                    <a:pt x="1289" y="13844"/>
                  </a:cubicBezTo>
                  <a:lnTo>
                    <a:pt x="1289" y="13844"/>
                  </a:lnTo>
                  <a:lnTo>
                    <a:pt x="1330" y="13906"/>
                  </a:lnTo>
                  <a:cubicBezTo>
                    <a:pt x="1289" y="13354"/>
                    <a:pt x="1289" y="12536"/>
                    <a:pt x="1309" y="11780"/>
                  </a:cubicBezTo>
                  <a:cubicBezTo>
                    <a:pt x="1309" y="11023"/>
                    <a:pt x="1330" y="10308"/>
                    <a:pt x="1330" y="9899"/>
                  </a:cubicBezTo>
                  <a:cubicBezTo>
                    <a:pt x="1370" y="8979"/>
                    <a:pt x="1432" y="7834"/>
                    <a:pt x="1493" y="6587"/>
                  </a:cubicBezTo>
                  <a:cubicBezTo>
                    <a:pt x="1534" y="5974"/>
                    <a:pt x="1595" y="5340"/>
                    <a:pt x="1636" y="4707"/>
                  </a:cubicBezTo>
                  <a:cubicBezTo>
                    <a:pt x="1698" y="4073"/>
                    <a:pt x="1718" y="3439"/>
                    <a:pt x="1800" y="2826"/>
                  </a:cubicBezTo>
                  <a:lnTo>
                    <a:pt x="2066" y="1272"/>
                  </a:lnTo>
                  <a:lnTo>
                    <a:pt x="2066" y="1048"/>
                  </a:lnTo>
                  <a:cubicBezTo>
                    <a:pt x="2066" y="1048"/>
                    <a:pt x="1902" y="393"/>
                    <a:pt x="1657" y="107"/>
                  </a:cubicBezTo>
                  <a:cubicBezTo>
                    <a:pt x="1601" y="42"/>
                    <a:pt x="1539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5975" y="529375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5975" y="1152475"/>
            <a:ext cx="769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67" r:id="rId7"/>
    <p:sldLayoutId id="2147483670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riffusion.com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hyperlink" Target="https://jukebox.openai.com/" TargetMode="External"/><Relationship Id="rId4" Type="http://schemas.openxmlformats.org/officeDocument/2006/relationships/hyperlink" Target="https://google-research.github.io/seanet/musiclm/examples/" TargetMode="Externa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ctrTitle"/>
          </p:nvPr>
        </p:nvSpPr>
        <p:spPr>
          <a:xfrm>
            <a:off x="725974" y="1421200"/>
            <a:ext cx="5528019" cy="251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მუსიკის და </a:t>
            </a:r>
            <a:r>
              <a:rPr lang="en-US" dirty="0"/>
              <a:t>“AI”</a:t>
            </a:r>
            <a:r>
              <a:rPr lang="ka-GE" dirty="0"/>
              <a:t>-ს</a:t>
            </a:r>
            <a:br>
              <a:rPr lang="ka-GE" dirty="0"/>
            </a:br>
            <a:r>
              <a:rPr lang="ka-GE" dirty="0"/>
              <a:t>მომავალი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46" name="Google Shape;246;p33"/>
          <p:cNvGrpSpPr/>
          <p:nvPr/>
        </p:nvGrpSpPr>
        <p:grpSpPr>
          <a:xfrm rot="-846442">
            <a:off x="4370781" y="4266852"/>
            <a:ext cx="1104494" cy="272729"/>
            <a:chOff x="301275" y="1855975"/>
            <a:chExt cx="7065850" cy="1992000"/>
          </a:xfrm>
        </p:grpSpPr>
        <p:sp>
          <p:nvSpPr>
            <p:cNvPr id="247" name="Google Shape;247;p33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485" y="1311025"/>
            <a:ext cx="2105590" cy="1403370"/>
          </a:xfrm>
          <a:prstGeom prst="rect">
            <a:avLst/>
          </a:prstGeom>
          <a:noFill/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</p:pic>
      <p:sp>
        <p:nvSpPr>
          <p:cNvPr id="278" name="Google Shape;278;p33"/>
          <p:cNvSpPr/>
          <p:nvPr/>
        </p:nvSpPr>
        <p:spPr>
          <a:xfrm>
            <a:off x="7300025" y="1210975"/>
            <a:ext cx="130500" cy="1305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33"/>
          <p:cNvGrpSpPr/>
          <p:nvPr/>
        </p:nvGrpSpPr>
        <p:grpSpPr>
          <a:xfrm rot="-7606" flipH="1">
            <a:off x="6418523" y="3616922"/>
            <a:ext cx="638754" cy="168324"/>
            <a:chOff x="301275" y="1855975"/>
            <a:chExt cx="7065850" cy="1992000"/>
          </a:xfrm>
        </p:grpSpPr>
        <p:sp>
          <p:nvSpPr>
            <p:cNvPr id="280" name="Google Shape;280;p33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33"/>
          <p:cNvGrpSpPr/>
          <p:nvPr/>
        </p:nvGrpSpPr>
        <p:grpSpPr>
          <a:xfrm rot="-1808271" flipH="1">
            <a:off x="7108212" y="2832574"/>
            <a:ext cx="638919" cy="168410"/>
            <a:chOff x="301275" y="1855975"/>
            <a:chExt cx="7065850" cy="1992000"/>
          </a:xfrm>
        </p:grpSpPr>
        <p:sp>
          <p:nvSpPr>
            <p:cNvPr id="309" name="Google Shape;309;p33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3"/>
          <p:cNvSpPr/>
          <p:nvPr/>
        </p:nvSpPr>
        <p:spPr>
          <a:xfrm flipH="1">
            <a:off x="6620775" y="2548450"/>
            <a:ext cx="742671" cy="864975"/>
          </a:xfrm>
          <a:custGeom>
            <a:avLst/>
            <a:gdLst/>
            <a:ahLst/>
            <a:cxnLst/>
            <a:rect l="l" t="t" r="r" b="b"/>
            <a:pathLst>
              <a:path w="36775" h="34599" extrusionOk="0">
                <a:moveTo>
                  <a:pt x="0" y="34306"/>
                </a:moveTo>
                <a:cubicBezTo>
                  <a:pt x="11506" y="35746"/>
                  <a:pt x="25043" y="31659"/>
                  <a:pt x="32965" y="23190"/>
                </a:cubicBezTo>
                <a:cubicBezTo>
                  <a:pt x="38252" y="17538"/>
                  <a:pt x="38114" y="4497"/>
                  <a:pt x="31815" y="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38" name="Google Shape;338;p33"/>
          <p:cNvSpPr/>
          <p:nvPr/>
        </p:nvSpPr>
        <p:spPr>
          <a:xfrm>
            <a:off x="6307475" y="529383"/>
            <a:ext cx="1087800" cy="612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339" name="Google Shape;339;p33"/>
          <p:cNvGrpSpPr/>
          <p:nvPr/>
        </p:nvGrpSpPr>
        <p:grpSpPr>
          <a:xfrm rot="1350463" flipH="1">
            <a:off x="7030065" y="436862"/>
            <a:ext cx="638645" cy="168324"/>
            <a:chOff x="301275" y="1855975"/>
            <a:chExt cx="7065850" cy="1992000"/>
          </a:xfrm>
        </p:grpSpPr>
        <p:sp>
          <p:nvSpPr>
            <p:cNvPr id="340" name="Google Shape;340;p33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33"/>
          <p:cNvSpPr/>
          <p:nvPr/>
        </p:nvSpPr>
        <p:spPr>
          <a:xfrm>
            <a:off x="4641375" y="610454"/>
            <a:ext cx="1583600" cy="612884"/>
          </a:xfrm>
          <a:custGeom>
            <a:avLst/>
            <a:gdLst/>
            <a:ahLst/>
            <a:cxnLst/>
            <a:rect l="l" t="t" r="r" b="b"/>
            <a:pathLst>
              <a:path w="63344" h="17486" extrusionOk="0">
                <a:moveTo>
                  <a:pt x="63344" y="2551"/>
                </a:moveTo>
                <a:cubicBezTo>
                  <a:pt x="42298" y="-2709"/>
                  <a:pt x="12039" y="-561"/>
                  <a:pt x="0" y="17486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69" name="Google Shape;369;p33"/>
          <p:cNvSpPr/>
          <p:nvPr/>
        </p:nvSpPr>
        <p:spPr>
          <a:xfrm rot="-5400000" flipH="1">
            <a:off x="730999" y="5504326"/>
            <a:ext cx="17063" cy="27118"/>
          </a:xfrm>
          <a:custGeom>
            <a:avLst/>
            <a:gdLst/>
            <a:ahLst/>
            <a:cxnLst/>
            <a:rect l="l" t="t" r="r" b="b"/>
            <a:pathLst>
              <a:path w="1595" h="2535" extrusionOk="0">
                <a:moveTo>
                  <a:pt x="1595" y="0"/>
                </a:moveTo>
                <a:lnTo>
                  <a:pt x="1595" y="0"/>
                </a:lnTo>
                <a:cubicBezTo>
                  <a:pt x="1165" y="531"/>
                  <a:pt x="552" y="1554"/>
                  <a:pt x="0" y="2535"/>
                </a:cubicBezTo>
                <a:cubicBezTo>
                  <a:pt x="511" y="1819"/>
                  <a:pt x="1022" y="1063"/>
                  <a:pt x="1595" y="0"/>
                </a:cubicBezTo>
                <a:close/>
              </a:path>
            </a:pathLst>
          </a:custGeom>
          <a:solidFill>
            <a:srgbClr val="F79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3"/>
          <p:cNvSpPr/>
          <p:nvPr/>
        </p:nvSpPr>
        <p:spPr>
          <a:xfrm rot="-5400000" flipH="1">
            <a:off x="753079" y="5509129"/>
            <a:ext cx="235" cy="235"/>
          </a:xfrm>
          <a:custGeom>
            <a:avLst/>
            <a:gdLst/>
            <a:ahLst/>
            <a:cxnLst/>
            <a:rect l="l" t="t" r="r" b="b"/>
            <a:pathLst>
              <a:path w="22" h="22" extrusionOk="0">
                <a:moveTo>
                  <a:pt x="21" y="1"/>
                </a:moveTo>
                <a:cubicBezTo>
                  <a:pt x="21" y="1"/>
                  <a:pt x="21" y="21"/>
                  <a:pt x="1" y="21"/>
                </a:cubicBezTo>
                <a:lnTo>
                  <a:pt x="21" y="21"/>
                </a:lnTo>
                <a:cubicBezTo>
                  <a:pt x="21" y="1"/>
                  <a:pt x="21" y="1"/>
                  <a:pt x="21" y="1"/>
                </a:cubicBezTo>
                <a:close/>
              </a:path>
            </a:pathLst>
          </a:custGeom>
          <a:solidFill>
            <a:srgbClr val="F79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3"/>
          <p:cNvSpPr/>
          <p:nvPr/>
        </p:nvSpPr>
        <p:spPr>
          <a:xfrm rot="-5400000" flipH="1">
            <a:off x="2947291" y="5503444"/>
            <a:ext cx="5916" cy="7659"/>
          </a:xfrm>
          <a:custGeom>
            <a:avLst/>
            <a:gdLst/>
            <a:ahLst/>
            <a:cxnLst/>
            <a:rect l="l" t="t" r="r" b="b"/>
            <a:pathLst>
              <a:path w="553" h="716" extrusionOk="0">
                <a:moveTo>
                  <a:pt x="553" y="0"/>
                </a:moveTo>
                <a:cubicBezTo>
                  <a:pt x="369" y="225"/>
                  <a:pt x="164" y="470"/>
                  <a:pt x="1" y="716"/>
                </a:cubicBezTo>
                <a:cubicBezTo>
                  <a:pt x="164" y="491"/>
                  <a:pt x="369" y="245"/>
                  <a:pt x="553" y="0"/>
                </a:cubicBezTo>
                <a:close/>
              </a:path>
            </a:pathLst>
          </a:custGeom>
          <a:solidFill>
            <a:srgbClr val="F79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3"/>
          <p:cNvSpPr/>
          <p:nvPr/>
        </p:nvSpPr>
        <p:spPr>
          <a:xfrm rot="-5400000" flipH="1">
            <a:off x="1075085" y="5774930"/>
            <a:ext cx="2418" cy="17501"/>
          </a:xfrm>
          <a:custGeom>
            <a:avLst/>
            <a:gdLst/>
            <a:ahLst/>
            <a:cxnLst/>
            <a:rect l="l" t="t" r="r" b="b"/>
            <a:pathLst>
              <a:path w="226" h="1636" extrusionOk="0">
                <a:moveTo>
                  <a:pt x="226" y="0"/>
                </a:moveTo>
                <a:lnTo>
                  <a:pt x="226" y="0"/>
                </a:lnTo>
                <a:cubicBezTo>
                  <a:pt x="144" y="368"/>
                  <a:pt x="62" y="1022"/>
                  <a:pt x="1" y="1636"/>
                </a:cubicBezTo>
                <a:cubicBezTo>
                  <a:pt x="83" y="1165"/>
                  <a:pt x="144" y="654"/>
                  <a:pt x="226" y="0"/>
                </a:cubicBezTo>
                <a:close/>
              </a:path>
            </a:pathLst>
          </a:custGeom>
          <a:solidFill>
            <a:srgbClr val="F79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/>
          <p:nvPr/>
        </p:nvSpPr>
        <p:spPr>
          <a:xfrm rot="-5400000" flipH="1">
            <a:off x="1085039" y="5782253"/>
            <a:ext cx="225" cy="235"/>
          </a:xfrm>
          <a:custGeom>
            <a:avLst/>
            <a:gdLst/>
            <a:ahLst/>
            <a:cxnLst/>
            <a:rect l="l" t="t" r="r" b="b"/>
            <a:pathLst>
              <a:path w="21" h="22" extrusionOk="0">
                <a:moveTo>
                  <a:pt x="0" y="1"/>
                </a:moveTo>
                <a:lnTo>
                  <a:pt x="0" y="21"/>
                </a:lnTo>
                <a:cubicBezTo>
                  <a:pt x="0" y="1"/>
                  <a:pt x="0" y="1"/>
                  <a:pt x="21" y="1"/>
                </a:cubicBezTo>
                <a:close/>
              </a:path>
            </a:pathLst>
          </a:custGeom>
          <a:solidFill>
            <a:srgbClr val="F79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3"/>
          <p:cNvSpPr/>
          <p:nvPr/>
        </p:nvSpPr>
        <p:spPr>
          <a:xfrm rot="-5400000" flipH="1">
            <a:off x="2349868" y="5858579"/>
            <a:ext cx="1540" cy="5039"/>
          </a:xfrm>
          <a:custGeom>
            <a:avLst/>
            <a:gdLst/>
            <a:ahLst/>
            <a:cxnLst/>
            <a:rect l="l" t="t" r="r" b="b"/>
            <a:pathLst>
              <a:path w="144" h="471" extrusionOk="0">
                <a:moveTo>
                  <a:pt x="0" y="0"/>
                </a:moveTo>
                <a:cubicBezTo>
                  <a:pt x="62" y="164"/>
                  <a:pt x="102" y="327"/>
                  <a:pt x="143" y="470"/>
                </a:cubicBezTo>
                <a:cubicBezTo>
                  <a:pt x="102" y="307"/>
                  <a:pt x="62" y="143"/>
                  <a:pt x="0" y="0"/>
                </a:cubicBezTo>
                <a:close/>
              </a:path>
            </a:pathLst>
          </a:custGeom>
          <a:solidFill>
            <a:srgbClr val="F79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3"/>
          <p:cNvSpPr/>
          <p:nvPr/>
        </p:nvSpPr>
        <p:spPr>
          <a:xfrm rot="-5400000" flipH="1">
            <a:off x="1077823" y="5897716"/>
            <a:ext cx="3723" cy="22101"/>
          </a:xfrm>
          <a:custGeom>
            <a:avLst/>
            <a:gdLst/>
            <a:ahLst/>
            <a:cxnLst/>
            <a:rect l="l" t="t" r="r" b="b"/>
            <a:pathLst>
              <a:path w="348" h="2066" extrusionOk="0">
                <a:moveTo>
                  <a:pt x="348" y="0"/>
                </a:moveTo>
                <a:cubicBezTo>
                  <a:pt x="246" y="471"/>
                  <a:pt x="123" y="1309"/>
                  <a:pt x="0" y="2065"/>
                </a:cubicBezTo>
                <a:cubicBezTo>
                  <a:pt x="123" y="1472"/>
                  <a:pt x="225" y="839"/>
                  <a:pt x="348" y="0"/>
                </a:cubicBezTo>
                <a:close/>
              </a:path>
            </a:pathLst>
          </a:custGeom>
          <a:solidFill>
            <a:srgbClr val="F79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3"/>
          <p:cNvSpPr/>
          <p:nvPr/>
        </p:nvSpPr>
        <p:spPr>
          <a:xfrm rot="-5400000" flipH="1">
            <a:off x="1090938" y="5906691"/>
            <a:ext cx="11" cy="439"/>
          </a:xfrm>
          <a:custGeom>
            <a:avLst/>
            <a:gdLst/>
            <a:ahLst/>
            <a:cxnLst/>
            <a:rect l="l" t="t" r="r" b="b"/>
            <a:pathLst>
              <a:path w="1" h="41" extrusionOk="0">
                <a:moveTo>
                  <a:pt x="0" y="21"/>
                </a:moveTo>
                <a:lnTo>
                  <a:pt x="0" y="41"/>
                </a:lnTo>
                <a:cubicBezTo>
                  <a:pt x="0" y="21"/>
                  <a:pt x="0" y="21"/>
                  <a:pt x="0" y="0"/>
                </a:cubicBezTo>
                <a:cubicBezTo>
                  <a:pt x="0" y="21"/>
                  <a:pt x="0" y="21"/>
                  <a:pt x="0" y="21"/>
                </a:cubicBezTo>
                <a:close/>
              </a:path>
            </a:pathLst>
          </a:custGeom>
          <a:solidFill>
            <a:srgbClr val="F79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3"/>
          <p:cNvSpPr/>
          <p:nvPr/>
        </p:nvSpPr>
        <p:spPr>
          <a:xfrm rot="-5400000" flipH="1">
            <a:off x="2716375" y="5919812"/>
            <a:ext cx="1316" cy="6996"/>
          </a:xfrm>
          <a:custGeom>
            <a:avLst/>
            <a:gdLst/>
            <a:ahLst/>
            <a:cxnLst/>
            <a:rect l="l" t="t" r="r" b="b"/>
            <a:pathLst>
              <a:path w="123" h="654" extrusionOk="0">
                <a:moveTo>
                  <a:pt x="123" y="0"/>
                </a:moveTo>
                <a:lnTo>
                  <a:pt x="123" y="0"/>
                </a:lnTo>
                <a:cubicBezTo>
                  <a:pt x="82" y="225"/>
                  <a:pt x="41" y="429"/>
                  <a:pt x="0" y="654"/>
                </a:cubicBezTo>
                <a:cubicBezTo>
                  <a:pt x="41" y="449"/>
                  <a:pt x="82" y="225"/>
                  <a:pt x="123" y="0"/>
                </a:cubicBezTo>
                <a:close/>
              </a:path>
            </a:pathLst>
          </a:custGeom>
          <a:solidFill>
            <a:srgbClr val="F79D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33"/>
          <p:cNvGrpSpPr/>
          <p:nvPr/>
        </p:nvGrpSpPr>
        <p:grpSpPr>
          <a:xfrm>
            <a:off x="604041" y="321101"/>
            <a:ext cx="1913784" cy="1161074"/>
            <a:chOff x="604041" y="321101"/>
            <a:chExt cx="1913784" cy="1161074"/>
          </a:xfrm>
        </p:grpSpPr>
        <p:sp>
          <p:nvSpPr>
            <p:cNvPr id="379" name="Google Shape;379;p33"/>
            <p:cNvSpPr/>
            <p:nvPr/>
          </p:nvSpPr>
          <p:spPr>
            <a:xfrm>
              <a:off x="811125" y="529375"/>
              <a:ext cx="1706700" cy="952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grpSp>
          <p:nvGrpSpPr>
            <p:cNvPr id="380" name="Google Shape;380;p33"/>
            <p:cNvGrpSpPr/>
            <p:nvPr/>
          </p:nvGrpSpPr>
          <p:grpSpPr>
            <a:xfrm rot="-1808271" flipH="1">
              <a:off x="602987" y="470199"/>
              <a:ext cx="638919" cy="168410"/>
              <a:chOff x="301275" y="1855975"/>
              <a:chExt cx="7065850" cy="1992000"/>
            </a:xfrm>
          </p:grpSpPr>
          <p:sp>
            <p:nvSpPr>
              <p:cNvPr id="381" name="Google Shape;381;p33"/>
              <p:cNvSpPr/>
              <p:nvPr/>
            </p:nvSpPr>
            <p:spPr>
              <a:xfrm>
                <a:off x="305425" y="3095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0"/>
                    </a:moveTo>
                    <a:lnTo>
                      <a:pt x="1" y="37"/>
                    </a:ln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37"/>
                    </a:move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305425" y="3095125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305875" y="328230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" y="1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301275" y="1972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306800" y="3470400"/>
                <a:ext cx="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" extrusionOk="0">
                    <a:moveTo>
                      <a:pt x="1" y="111"/>
                    </a:moveTo>
                    <a:lnTo>
                      <a:pt x="1" y="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7240800" y="1855975"/>
                <a:ext cx="49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92" extrusionOk="0">
                    <a:moveTo>
                      <a:pt x="199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301275" y="1906200"/>
                <a:ext cx="138325" cy="18426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73706" extrusionOk="0">
                    <a:moveTo>
                      <a:pt x="2490" y="1"/>
                    </a:moveTo>
                    <a:lnTo>
                      <a:pt x="1771" y="775"/>
                    </a:lnTo>
                    <a:lnTo>
                      <a:pt x="0" y="2638"/>
                    </a:lnTo>
                    <a:lnTo>
                      <a:pt x="0" y="2785"/>
                    </a:lnTo>
                    <a:lnTo>
                      <a:pt x="1789" y="4593"/>
                    </a:lnTo>
                    <a:lnTo>
                      <a:pt x="3559" y="6400"/>
                    </a:lnTo>
                    <a:lnTo>
                      <a:pt x="1789" y="8262"/>
                    </a:lnTo>
                    <a:lnTo>
                      <a:pt x="37" y="10125"/>
                    </a:lnTo>
                    <a:lnTo>
                      <a:pt x="19" y="10272"/>
                    </a:lnTo>
                    <a:lnTo>
                      <a:pt x="1807" y="12079"/>
                    </a:lnTo>
                    <a:lnTo>
                      <a:pt x="3596" y="13886"/>
                    </a:lnTo>
                    <a:lnTo>
                      <a:pt x="1826" y="15749"/>
                    </a:lnTo>
                    <a:lnTo>
                      <a:pt x="56" y="17611"/>
                    </a:lnTo>
                    <a:lnTo>
                      <a:pt x="56" y="17759"/>
                    </a:lnTo>
                    <a:lnTo>
                      <a:pt x="1826" y="19566"/>
                    </a:lnTo>
                    <a:lnTo>
                      <a:pt x="3615" y="21373"/>
                    </a:lnTo>
                    <a:lnTo>
                      <a:pt x="1844" y="23235"/>
                    </a:lnTo>
                    <a:lnTo>
                      <a:pt x="74" y="25098"/>
                    </a:lnTo>
                    <a:lnTo>
                      <a:pt x="74" y="25245"/>
                    </a:lnTo>
                    <a:lnTo>
                      <a:pt x="1863" y="27053"/>
                    </a:lnTo>
                    <a:lnTo>
                      <a:pt x="3651" y="28860"/>
                    </a:lnTo>
                    <a:lnTo>
                      <a:pt x="1863" y="30722"/>
                    </a:lnTo>
                    <a:lnTo>
                      <a:pt x="111" y="32585"/>
                    </a:lnTo>
                    <a:lnTo>
                      <a:pt x="111" y="32695"/>
                    </a:lnTo>
                    <a:lnTo>
                      <a:pt x="111" y="32732"/>
                    </a:lnTo>
                    <a:lnTo>
                      <a:pt x="1881" y="34539"/>
                    </a:lnTo>
                    <a:lnTo>
                      <a:pt x="3670" y="36346"/>
                    </a:lnTo>
                    <a:lnTo>
                      <a:pt x="1900" y="38209"/>
                    </a:lnTo>
                    <a:lnTo>
                      <a:pt x="129" y="40071"/>
                    </a:lnTo>
                    <a:lnTo>
                      <a:pt x="129" y="40219"/>
                    </a:lnTo>
                    <a:lnTo>
                      <a:pt x="1918" y="42026"/>
                    </a:lnTo>
                    <a:lnTo>
                      <a:pt x="3707" y="43833"/>
                    </a:lnTo>
                    <a:lnTo>
                      <a:pt x="1937" y="45695"/>
                    </a:lnTo>
                    <a:lnTo>
                      <a:pt x="166" y="47558"/>
                    </a:lnTo>
                    <a:lnTo>
                      <a:pt x="166" y="47705"/>
                    </a:lnTo>
                    <a:lnTo>
                      <a:pt x="1937" y="49512"/>
                    </a:lnTo>
                    <a:lnTo>
                      <a:pt x="3725" y="51320"/>
                    </a:lnTo>
                    <a:lnTo>
                      <a:pt x="1955" y="53182"/>
                    </a:lnTo>
                    <a:lnTo>
                      <a:pt x="185" y="55045"/>
                    </a:lnTo>
                    <a:lnTo>
                      <a:pt x="185" y="55192"/>
                    </a:lnTo>
                    <a:lnTo>
                      <a:pt x="1973" y="56999"/>
                    </a:lnTo>
                    <a:lnTo>
                      <a:pt x="3762" y="58806"/>
                    </a:lnTo>
                    <a:lnTo>
                      <a:pt x="1992" y="60669"/>
                    </a:lnTo>
                    <a:lnTo>
                      <a:pt x="222" y="62550"/>
                    </a:lnTo>
                    <a:lnTo>
                      <a:pt x="222" y="62568"/>
                    </a:lnTo>
                    <a:lnTo>
                      <a:pt x="222" y="62679"/>
                    </a:lnTo>
                    <a:lnTo>
                      <a:pt x="1992" y="64504"/>
                    </a:lnTo>
                    <a:lnTo>
                      <a:pt x="3781" y="66311"/>
                    </a:lnTo>
                    <a:lnTo>
                      <a:pt x="2010" y="68174"/>
                    </a:lnTo>
                    <a:lnTo>
                      <a:pt x="240" y="70018"/>
                    </a:lnTo>
                    <a:lnTo>
                      <a:pt x="240" y="70055"/>
                    </a:lnTo>
                    <a:lnTo>
                      <a:pt x="240" y="70165"/>
                    </a:lnTo>
                    <a:lnTo>
                      <a:pt x="2029" y="71972"/>
                    </a:lnTo>
                    <a:lnTo>
                      <a:pt x="3744" y="73706"/>
                    </a:lnTo>
                    <a:lnTo>
                      <a:pt x="5514" y="73706"/>
                    </a:lnTo>
                    <a:lnTo>
                      <a:pt x="3799" y="71954"/>
                    </a:lnTo>
                    <a:lnTo>
                      <a:pt x="2029" y="70147"/>
                    </a:lnTo>
                    <a:lnTo>
                      <a:pt x="2010" y="69999"/>
                    </a:lnTo>
                    <a:lnTo>
                      <a:pt x="3781" y="68137"/>
                    </a:lnTo>
                    <a:lnTo>
                      <a:pt x="5532" y="66274"/>
                    </a:lnTo>
                    <a:lnTo>
                      <a:pt x="3762" y="64467"/>
                    </a:lnTo>
                    <a:lnTo>
                      <a:pt x="1992" y="62660"/>
                    </a:lnTo>
                    <a:lnTo>
                      <a:pt x="1992" y="62513"/>
                    </a:lnTo>
                    <a:lnTo>
                      <a:pt x="3744" y="60650"/>
                    </a:lnTo>
                    <a:lnTo>
                      <a:pt x="5514" y="58788"/>
                    </a:lnTo>
                    <a:lnTo>
                      <a:pt x="3744" y="56981"/>
                    </a:lnTo>
                    <a:lnTo>
                      <a:pt x="1955" y="55174"/>
                    </a:lnTo>
                    <a:lnTo>
                      <a:pt x="1955" y="55026"/>
                    </a:lnTo>
                    <a:lnTo>
                      <a:pt x="3725" y="53164"/>
                    </a:lnTo>
                    <a:lnTo>
                      <a:pt x="5477" y="51301"/>
                    </a:lnTo>
                    <a:lnTo>
                      <a:pt x="3707" y="49494"/>
                    </a:lnTo>
                    <a:lnTo>
                      <a:pt x="1937" y="47668"/>
                    </a:lnTo>
                    <a:lnTo>
                      <a:pt x="1937" y="47539"/>
                    </a:lnTo>
                    <a:lnTo>
                      <a:pt x="3688" y="45677"/>
                    </a:lnTo>
                    <a:lnTo>
                      <a:pt x="5459" y="43815"/>
                    </a:lnTo>
                    <a:lnTo>
                      <a:pt x="3688" y="42007"/>
                    </a:lnTo>
                    <a:lnTo>
                      <a:pt x="1900" y="40200"/>
                    </a:lnTo>
                    <a:lnTo>
                      <a:pt x="1900" y="40053"/>
                    </a:lnTo>
                    <a:lnTo>
                      <a:pt x="3670" y="38172"/>
                    </a:lnTo>
                    <a:lnTo>
                      <a:pt x="5440" y="36328"/>
                    </a:lnTo>
                    <a:lnTo>
                      <a:pt x="3651" y="34521"/>
                    </a:lnTo>
                    <a:lnTo>
                      <a:pt x="1881" y="32714"/>
                    </a:lnTo>
                    <a:lnTo>
                      <a:pt x="1881" y="32566"/>
                    </a:lnTo>
                    <a:lnTo>
                      <a:pt x="3651" y="30685"/>
                    </a:lnTo>
                    <a:lnTo>
                      <a:pt x="5403" y="28841"/>
                    </a:lnTo>
                    <a:lnTo>
                      <a:pt x="3633" y="27016"/>
                    </a:lnTo>
                    <a:lnTo>
                      <a:pt x="1863" y="25209"/>
                    </a:lnTo>
                    <a:lnTo>
                      <a:pt x="1863" y="25079"/>
                    </a:lnTo>
                    <a:lnTo>
                      <a:pt x="3615" y="23217"/>
                    </a:lnTo>
                    <a:lnTo>
                      <a:pt x="5385" y="21355"/>
                    </a:lnTo>
                    <a:lnTo>
                      <a:pt x="3596" y="19529"/>
                    </a:lnTo>
                    <a:lnTo>
                      <a:pt x="1826" y="17740"/>
                    </a:lnTo>
                    <a:lnTo>
                      <a:pt x="1826" y="17574"/>
                    </a:lnTo>
                    <a:lnTo>
                      <a:pt x="3596" y="15712"/>
                    </a:lnTo>
                    <a:lnTo>
                      <a:pt x="5348" y="13849"/>
                    </a:lnTo>
                    <a:lnTo>
                      <a:pt x="3578" y="12042"/>
                    </a:lnTo>
                    <a:lnTo>
                      <a:pt x="1807" y="10235"/>
                    </a:lnTo>
                    <a:lnTo>
                      <a:pt x="1807" y="10088"/>
                    </a:lnTo>
                    <a:lnTo>
                      <a:pt x="3559" y="8244"/>
                    </a:lnTo>
                    <a:lnTo>
                      <a:pt x="5330" y="6363"/>
                    </a:lnTo>
                    <a:lnTo>
                      <a:pt x="3541" y="4574"/>
                    </a:lnTo>
                    <a:lnTo>
                      <a:pt x="1771" y="2749"/>
                    </a:lnTo>
                    <a:lnTo>
                      <a:pt x="1771" y="2601"/>
                    </a:lnTo>
                    <a:lnTo>
                      <a:pt x="3541" y="739"/>
                    </a:lnTo>
                    <a:lnTo>
                      <a:pt x="4242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307275" y="365662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0" y="1"/>
                    </a:moveTo>
                    <a:lnTo>
                      <a:pt x="0" y="1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308175" y="38442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307275" y="36566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407300" y="1855975"/>
                <a:ext cx="68335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73341" h="2010" extrusionOk="0">
                    <a:moveTo>
                      <a:pt x="273340" y="0"/>
                    </a:moveTo>
                    <a:lnTo>
                      <a:pt x="19" y="1992"/>
                    </a:lnTo>
                    <a:lnTo>
                      <a:pt x="1" y="2010"/>
                    </a:lnTo>
                    <a:lnTo>
                      <a:pt x="27334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7363425" y="2675625"/>
                <a:ext cx="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0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7362500" y="2488450"/>
                <a:ext cx="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7363875" y="2862800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1" y="3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7364800" y="304995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19"/>
                    </a:moveTo>
                    <a:lnTo>
                      <a:pt x="1" y="1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7362500" y="24884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75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7363425" y="2677925"/>
                <a:ext cx="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56" extrusionOk="0">
                    <a:moveTo>
                      <a:pt x="0" y="56"/>
                    </a:moveTo>
                    <a:lnTo>
                      <a:pt x="0" y="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7363875" y="2862800"/>
                <a:ext cx="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7272150" y="1855975"/>
                <a:ext cx="94975" cy="18366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3466" extrusionOk="0">
                    <a:moveTo>
                      <a:pt x="738" y="0"/>
                    </a:moveTo>
                    <a:lnTo>
                      <a:pt x="1752" y="1033"/>
                    </a:lnTo>
                    <a:lnTo>
                      <a:pt x="3541" y="2840"/>
                    </a:lnTo>
                    <a:lnTo>
                      <a:pt x="3541" y="2840"/>
                    </a:lnTo>
                    <a:lnTo>
                      <a:pt x="1771" y="1033"/>
                    </a:lnTo>
                    <a:lnTo>
                      <a:pt x="756" y="0"/>
                    </a:lnTo>
                    <a:close/>
                    <a:moveTo>
                      <a:pt x="3541" y="2987"/>
                    </a:moveTo>
                    <a:lnTo>
                      <a:pt x="1771" y="4850"/>
                    </a:lnTo>
                    <a:lnTo>
                      <a:pt x="0" y="6712"/>
                    </a:lnTo>
                    <a:lnTo>
                      <a:pt x="1789" y="8519"/>
                    </a:lnTo>
                    <a:lnTo>
                      <a:pt x="19" y="6712"/>
                    </a:lnTo>
                    <a:lnTo>
                      <a:pt x="1789" y="4850"/>
                    </a:lnTo>
                    <a:lnTo>
                      <a:pt x="3541" y="2987"/>
                    </a:lnTo>
                    <a:close/>
                    <a:moveTo>
                      <a:pt x="3559" y="10474"/>
                    </a:moveTo>
                    <a:lnTo>
                      <a:pt x="1789" y="12336"/>
                    </a:lnTo>
                    <a:lnTo>
                      <a:pt x="37" y="14199"/>
                    </a:lnTo>
                    <a:lnTo>
                      <a:pt x="1807" y="12336"/>
                    </a:lnTo>
                    <a:lnTo>
                      <a:pt x="3559" y="10474"/>
                    </a:lnTo>
                    <a:close/>
                    <a:moveTo>
                      <a:pt x="37" y="14199"/>
                    </a:moveTo>
                    <a:lnTo>
                      <a:pt x="1807" y="16006"/>
                    </a:lnTo>
                    <a:lnTo>
                      <a:pt x="3596" y="17813"/>
                    </a:lnTo>
                    <a:lnTo>
                      <a:pt x="1826" y="16006"/>
                    </a:lnTo>
                    <a:lnTo>
                      <a:pt x="37" y="14199"/>
                    </a:lnTo>
                    <a:close/>
                    <a:moveTo>
                      <a:pt x="1826" y="19823"/>
                    </a:moveTo>
                    <a:lnTo>
                      <a:pt x="56" y="21685"/>
                    </a:lnTo>
                    <a:lnTo>
                      <a:pt x="1844" y="23493"/>
                    </a:lnTo>
                    <a:lnTo>
                      <a:pt x="74" y="21685"/>
                    </a:lnTo>
                    <a:lnTo>
                      <a:pt x="1826" y="19823"/>
                    </a:lnTo>
                    <a:close/>
                    <a:moveTo>
                      <a:pt x="1863" y="27310"/>
                    </a:moveTo>
                    <a:lnTo>
                      <a:pt x="92" y="29172"/>
                    </a:lnTo>
                    <a:lnTo>
                      <a:pt x="1863" y="30979"/>
                    </a:lnTo>
                    <a:lnTo>
                      <a:pt x="3651" y="32786"/>
                    </a:lnTo>
                    <a:lnTo>
                      <a:pt x="1881" y="30979"/>
                    </a:lnTo>
                    <a:lnTo>
                      <a:pt x="111" y="29172"/>
                    </a:lnTo>
                    <a:lnTo>
                      <a:pt x="1863" y="27310"/>
                    </a:lnTo>
                    <a:close/>
                    <a:moveTo>
                      <a:pt x="3651" y="32934"/>
                    </a:moveTo>
                    <a:lnTo>
                      <a:pt x="1881" y="34796"/>
                    </a:lnTo>
                    <a:lnTo>
                      <a:pt x="3651" y="32952"/>
                    </a:lnTo>
                    <a:lnTo>
                      <a:pt x="3651" y="32934"/>
                    </a:lnTo>
                    <a:close/>
                    <a:moveTo>
                      <a:pt x="1881" y="34796"/>
                    </a:moveTo>
                    <a:lnTo>
                      <a:pt x="111" y="36659"/>
                    </a:lnTo>
                    <a:lnTo>
                      <a:pt x="1881" y="38466"/>
                    </a:lnTo>
                    <a:lnTo>
                      <a:pt x="3670" y="40273"/>
                    </a:lnTo>
                    <a:lnTo>
                      <a:pt x="3670" y="40310"/>
                    </a:lnTo>
                    <a:lnTo>
                      <a:pt x="3670" y="40421"/>
                    </a:lnTo>
                    <a:lnTo>
                      <a:pt x="3688" y="40273"/>
                    </a:lnTo>
                    <a:lnTo>
                      <a:pt x="1900" y="38466"/>
                    </a:lnTo>
                    <a:lnTo>
                      <a:pt x="129" y="36659"/>
                    </a:lnTo>
                    <a:lnTo>
                      <a:pt x="1881" y="34796"/>
                    </a:lnTo>
                    <a:close/>
                    <a:moveTo>
                      <a:pt x="3670" y="40421"/>
                    </a:moveTo>
                    <a:lnTo>
                      <a:pt x="1900" y="42283"/>
                    </a:lnTo>
                    <a:lnTo>
                      <a:pt x="129" y="44145"/>
                    </a:lnTo>
                    <a:lnTo>
                      <a:pt x="1918" y="45953"/>
                    </a:lnTo>
                    <a:lnTo>
                      <a:pt x="2826" y="46870"/>
                    </a:lnTo>
                    <a:lnTo>
                      <a:pt x="1936" y="45953"/>
                    </a:lnTo>
                    <a:lnTo>
                      <a:pt x="148" y="44145"/>
                    </a:lnTo>
                    <a:lnTo>
                      <a:pt x="1918" y="42283"/>
                    </a:lnTo>
                    <a:lnTo>
                      <a:pt x="3670" y="40421"/>
                    </a:lnTo>
                    <a:close/>
                    <a:moveTo>
                      <a:pt x="2826" y="46870"/>
                    </a:moveTo>
                    <a:lnTo>
                      <a:pt x="3707" y="47778"/>
                    </a:lnTo>
                    <a:lnTo>
                      <a:pt x="3707" y="47760"/>
                    </a:lnTo>
                    <a:lnTo>
                      <a:pt x="2826" y="46870"/>
                    </a:lnTo>
                    <a:close/>
                    <a:moveTo>
                      <a:pt x="1936" y="49770"/>
                    </a:moveTo>
                    <a:lnTo>
                      <a:pt x="166" y="51632"/>
                    </a:lnTo>
                    <a:lnTo>
                      <a:pt x="1955" y="53439"/>
                    </a:lnTo>
                    <a:lnTo>
                      <a:pt x="185" y="51632"/>
                    </a:lnTo>
                    <a:lnTo>
                      <a:pt x="1936" y="49770"/>
                    </a:lnTo>
                    <a:close/>
                    <a:moveTo>
                      <a:pt x="1955" y="53439"/>
                    </a:moveTo>
                    <a:lnTo>
                      <a:pt x="3725" y="55265"/>
                    </a:lnTo>
                    <a:lnTo>
                      <a:pt x="3725" y="55246"/>
                    </a:lnTo>
                    <a:lnTo>
                      <a:pt x="1955" y="53439"/>
                    </a:lnTo>
                    <a:close/>
                    <a:moveTo>
                      <a:pt x="3725" y="55394"/>
                    </a:moveTo>
                    <a:lnTo>
                      <a:pt x="1955" y="57256"/>
                    </a:lnTo>
                    <a:lnTo>
                      <a:pt x="185" y="59137"/>
                    </a:lnTo>
                    <a:lnTo>
                      <a:pt x="1973" y="60926"/>
                    </a:lnTo>
                    <a:lnTo>
                      <a:pt x="3762" y="62751"/>
                    </a:lnTo>
                    <a:lnTo>
                      <a:pt x="1992" y="60926"/>
                    </a:lnTo>
                    <a:lnTo>
                      <a:pt x="203" y="59137"/>
                    </a:lnTo>
                    <a:lnTo>
                      <a:pt x="1973" y="57256"/>
                    </a:lnTo>
                    <a:lnTo>
                      <a:pt x="3725" y="55394"/>
                    </a:lnTo>
                    <a:close/>
                    <a:moveTo>
                      <a:pt x="1992" y="64743"/>
                    </a:moveTo>
                    <a:lnTo>
                      <a:pt x="222" y="66624"/>
                    </a:lnTo>
                    <a:lnTo>
                      <a:pt x="2010" y="68413"/>
                    </a:lnTo>
                    <a:lnTo>
                      <a:pt x="240" y="66605"/>
                    </a:lnTo>
                    <a:lnTo>
                      <a:pt x="1992" y="64743"/>
                    </a:lnTo>
                    <a:close/>
                    <a:moveTo>
                      <a:pt x="2010" y="68413"/>
                    </a:moveTo>
                    <a:lnTo>
                      <a:pt x="3780" y="70238"/>
                    </a:lnTo>
                    <a:lnTo>
                      <a:pt x="3780" y="70367"/>
                    </a:lnTo>
                    <a:lnTo>
                      <a:pt x="2010" y="72230"/>
                    </a:lnTo>
                    <a:lnTo>
                      <a:pt x="848" y="73465"/>
                    </a:lnTo>
                    <a:lnTo>
                      <a:pt x="867" y="73465"/>
                    </a:lnTo>
                    <a:lnTo>
                      <a:pt x="2029" y="72230"/>
                    </a:lnTo>
                    <a:lnTo>
                      <a:pt x="3799" y="70367"/>
                    </a:lnTo>
                    <a:lnTo>
                      <a:pt x="3799" y="70238"/>
                    </a:lnTo>
                    <a:lnTo>
                      <a:pt x="2010" y="68413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7366200" y="3424750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7364800" y="3049950"/>
                <a:ext cx="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93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7365275" y="3237125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0" y="19"/>
                    </a:moveTo>
                    <a:lnTo>
                      <a:pt x="0" y="0"/>
                    </a:lnTo>
                    <a:lnTo>
                      <a:pt x="0" y="148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7362050" y="230130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7360650" y="19269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7361125" y="2115975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345525" y="1855975"/>
                <a:ext cx="7021150" cy="1892875"/>
              </a:xfrm>
              <a:custGeom>
                <a:avLst/>
                <a:gdLst/>
                <a:ahLst/>
                <a:cxnLst/>
                <a:rect l="l" t="t" r="r" b="b"/>
                <a:pathLst>
                  <a:path w="280846" h="75715" extrusionOk="0">
                    <a:moveTo>
                      <a:pt x="275811" y="0"/>
                    </a:moveTo>
                    <a:lnTo>
                      <a:pt x="2472" y="2010"/>
                    </a:lnTo>
                    <a:lnTo>
                      <a:pt x="1771" y="2748"/>
                    </a:lnTo>
                    <a:lnTo>
                      <a:pt x="1" y="4610"/>
                    </a:lnTo>
                    <a:lnTo>
                      <a:pt x="1" y="4758"/>
                    </a:lnTo>
                    <a:lnTo>
                      <a:pt x="1771" y="6583"/>
                    </a:lnTo>
                    <a:lnTo>
                      <a:pt x="3560" y="8372"/>
                    </a:lnTo>
                    <a:lnTo>
                      <a:pt x="1789" y="10253"/>
                    </a:lnTo>
                    <a:lnTo>
                      <a:pt x="37" y="12097"/>
                    </a:lnTo>
                    <a:lnTo>
                      <a:pt x="37" y="12244"/>
                    </a:lnTo>
                    <a:lnTo>
                      <a:pt x="1808" y="14051"/>
                    </a:lnTo>
                    <a:lnTo>
                      <a:pt x="3578" y="15858"/>
                    </a:lnTo>
                    <a:lnTo>
                      <a:pt x="1826" y="17721"/>
                    </a:lnTo>
                    <a:lnTo>
                      <a:pt x="56" y="19583"/>
                    </a:lnTo>
                    <a:lnTo>
                      <a:pt x="56" y="19749"/>
                    </a:lnTo>
                    <a:lnTo>
                      <a:pt x="1826" y="21538"/>
                    </a:lnTo>
                    <a:lnTo>
                      <a:pt x="3615" y="23364"/>
                    </a:lnTo>
                    <a:lnTo>
                      <a:pt x="1845" y="25226"/>
                    </a:lnTo>
                    <a:lnTo>
                      <a:pt x="93" y="27088"/>
                    </a:lnTo>
                    <a:lnTo>
                      <a:pt x="93" y="27218"/>
                    </a:lnTo>
                    <a:lnTo>
                      <a:pt x="1863" y="29025"/>
                    </a:lnTo>
                    <a:lnTo>
                      <a:pt x="3633" y="30850"/>
                    </a:lnTo>
                    <a:lnTo>
                      <a:pt x="1881" y="32694"/>
                    </a:lnTo>
                    <a:lnTo>
                      <a:pt x="111" y="34575"/>
                    </a:lnTo>
                    <a:lnTo>
                      <a:pt x="111" y="34723"/>
                    </a:lnTo>
                    <a:lnTo>
                      <a:pt x="1881" y="36530"/>
                    </a:lnTo>
                    <a:lnTo>
                      <a:pt x="3670" y="38337"/>
                    </a:lnTo>
                    <a:lnTo>
                      <a:pt x="1900" y="40181"/>
                    </a:lnTo>
                    <a:lnTo>
                      <a:pt x="130" y="42062"/>
                    </a:lnTo>
                    <a:lnTo>
                      <a:pt x="130" y="42209"/>
                    </a:lnTo>
                    <a:lnTo>
                      <a:pt x="1918" y="44016"/>
                    </a:lnTo>
                    <a:lnTo>
                      <a:pt x="3689" y="45824"/>
                    </a:lnTo>
                    <a:lnTo>
                      <a:pt x="1918" y="47686"/>
                    </a:lnTo>
                    <a:lnTo>
                      <a:pt x="167" y="49548"/>
                    </a:lnTo>
                    <a:lnTo>
                      <a:pt x="167" y="49677"/>
                    </a:lnTo>
                    <a:lnTo>
                      <a:pt x="1937" y="51503"/>
                    </a:lnTo>
                    <a:lnTo>
                      <a:pt x="3707" y="53310"/>
                    </a:lnTo>
                    <a:lnTo>
                      <a:pt x="1955" y="55173"/>
                    </a:lnTo>
                    <a:lnTo>
                      <a:pt x="185" y="57035"/>
                    </a:lnTo>
                    <a:lnTo>
                      <a:pt x="185" y="57183"/>
                    </a:lnTo>
                    <a:lnTo>
                      <a:pt x="1974" y="58990"/>
                    </a:lnTo>
                    <a:lnTo>
                      <a:pt x="3744" y="60797"/>
                    </a:lnTo>
                    <a:lnTo>
                      <a:pt x="1974" y="62659"/>
                    </a:lnTo>
                    <a:lnTo>
                      <a:pt x="222" y="64522"/>
                    </a:lnTo>
                    <a:lnTo>
                      <a:pt x="222" y="64669"/>
                    </a:lnTo>
                    <a:lnTo>
                      <a:pt x="1992" y="66476"/>
                    </a:lnTo>
                    <a:lnTo>
                      <a:pt x="3762" y="68283"/>
                    </a:lnTo>
                    <a:lnTo>
                      <a:pt x="2011" y="70146"/>
                    </a:lnTo>
                    <a:lnTo>
                      <a:pt x="240" y="72008"/>
                    </a:lnTo>
                    <a:lnTo>
                      <a:pt x="259" y="72156"/>
                    </a:lnTo>
                    <a:lnTo>
                      <a:pt x="2029" y="73963"/>
                    </a:lnTo>
                    <a:lnTo>
                      <a:pt x="3744" y="75715"/>
                    </a:lnTo>
                    <a:lnTo>
                      <a:pt x="277913" y="73465"/>
                    </a:lnTo>
                    <a:lnTo>
                      <a:pt x="279075" y="72230"/>
                    </a:lnTo>
                    <a:lnTo>
                      <a:pt x="280845" y="70367"/>
                    </a:lnTo>
                    <a:lnTo>
                      <a:pt x="280845" y="70238"/>
                    </a:lnTo>
                    <a:lnTo>
                      <a:pt x="279075" y="68413"/>
                    </a:lnTo>
                    <a:lnTo>
                      <a:pt x="277287" y="66624"/>
                    </a:lnTo>
                    <a:lnTo>
                      <a:pt x="279057" y="64743"/>
                    </a:lnTo>
                    <a:lnTo>
                      <a:pt x="280827" y="62881"/>
                    </a:lnTo>
                    <a:lnTo>
                      <a:pt x="280827" y="62751"/>
                    </a:lnTo>
                    <a:lnTo>
                      <a:pt x="279038" y="60926"/>
                    </a:lnTo>
                    <a:lnTo>
                      <a:pt x="277250" y="59137"/>
                    </a:lnTo>
                    <a:lnTo>
                      <a:pt x="279020" y="57256"/>
                    </a:lnTo>
                    <a:lnTo>
                      <a:pt x="280790" y="55394"/>
                    </a:lnTo>
                    <a:lnTo>
                      <a:pt x="280790" y="55246"/>
                    </a:lnTo>
                    <a:lnTo>
                      <a:pt x="279020" y="53439"/>
                    </a:lnTo>
                    <a:lnTo>
                      <a:pt x="277231" y="51632"/>
                    </a:lnTo>
                    <a:lnTo>
                      <a:pt x="279001" y="49770"/>
                    </a:lnTo>
                    <a:lnTo>
                      <a:pt x="280772" y="47907"/>
                    </a:lnTo>
                    <a:lnTo>
                      <a:pt x="280772" y="47852"/>
                    </a:lnTo>
                    <a:lnTo>
                      <a:pt x="280772" y="47760"/>
                    </a:lnTo>
                    <a:lnTo>
                      <a:pt x="278983" y="45953"/>
                    </a:lnTo>
                    <a:lnTo>
                      <a:pt x="277194" y="44145"/>
                    </a:lnTo>
                    <a:lnTo>
                      <a:pt x="278965" y="42283"/>
                    </a:lnTo>
                    <a:lnTo>
                      <a:pt x="280735" y="40421"/>
                    </a:lnTo>
                    <a:lnTo>
                      <a:pt x="280735" y="40273"/>
                    </a:lnTo>
                    <a:lnTo>
                      <a:pt x="278946" y="38466"/>
                    </a:lnTo>
                    <a:lnTo>
                      <a:pt x="277176" y="36659"/>
                    </a:lnTo>
                    <a:lnTo>
                      <a:pt x="278946" y="34796"/>
                    </a:lnTo>
                    <a:lnTo>
                      <a:pt x="280716" y="32952"/>
                    </a:lnTo>
                    <a:lnTo>
                      <a:pt x="280716" y="32786"/>
                    </a:lnTo>
                    <a:lnTo>
                      <a:pt x="278928" y="30979"/>
                    </a:lnTo>
                    <a:lnTo>
                      <a:pt x="277157" y="29172"/>
                    </a:lnTo>
                    <a:lnTo>
                      <a:pt x="278928" y="27310"/>
                    </a:lnTo>
                    <a:lnTo>
                      <a:pt x="280680" y="25447"/>
                    </a:lnTo>
                    <a:lnTo>
                      <a:pt x="280680" y="25300"/>
                    </a:lnTo>
                    <a:lnTo>
                      <a:pt x="278909" y="23493"/>
                    </a:lnTo>
                    <a:lnTo>
                      <a:pt x="277121" y="21685"/>
                    </a:lnTo>
                    <a:lnTo>
                      <a:pt x="278891" y="19823"/>
                    </a:lnTo>
                    <a:lnTo>
                      <a:pt x="280661" y="17961"/>
                    </a:lnTo>
                    <a:lnTo>
                      <a:pt x="280661" y="17887"/>
                    </a:lnTo>
                    <a:lnTo>
                      <a:pt x="280661" y="17813"/>
                    </a:lnTo>
                    <a:lnTo>
                      <a:pt x="278872" y="16006"/>
                    </a:lnTo>
                    <a:lnTo>
                      <a:pt x="277102" y="14199"/>
                    </a:lnTo>
                    <a:lnTo>
                      <a:pt x="278854" y="12336"/>
                    </a:lnTo>
                    <a:lnTo>
                      <a:pt x="280624" y="10474"/>
                    </a:lnTo>
                    <a:lnTo>
                      <a:pt x="280624" y="10400"/>
                    </a:lnTo>
                    <a:lnTo>
                      <a:pt x="280624" y="10326"/>
                    </a:lnTo>
                    <a:lnTo>
                      <a:pt x="278854" y="8519"/>
                    </a:lnTo>
                    <a:lnTo>
                      <a:pt x="277065" y="6712"/>
                    </a:lnTo>
                    <a:lnTo>
                      <a:pt x="278836" y="4850"/>
                    </a:lnTo>
                    <a:lnTo>
                      <a:pt x="280606" y="2987"/>
                    </a:lnTo>
                    <a:lnTo>
                      <a:pt x="280606" y="2840"/>
                    </a:lnTo>
                    <a:lnTo>
                      <a:pt x="278817" y="1033"/>
                    </a:lnTo>
                    <a:lnTo>
                      <a:pt x="277803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9" name="Google Shape;409;p33"/>
          <p:cNvGrpSpPr/>
          <p:nvPr/>
        </p:nvGrpSpPr>
        <p:grpSpPr>
          <a:xfrm>
            <a:off x="960025" y="801550"/>
            <a:ext cx="1340196" cy="351000"/>
            <a:chOff x="960025" y="801550"/>
            <a:chExt cx="1340196" cy="351000"/>
          </a:xfrm>
        </p:grpSpPr>
        <p:sp>
          <p:nvSpPr>
            <p:cNvPr id="410" name="Google Shape;410;p33"/>
            <p:cNvSpPr/>
            <p:nvPr/>
          </p:nvSpPr>
          <p:spPr>
            <a:xfrm>
              <a:off x="960025" y="801550"/>
              <a:ext cx="351000" cy="35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1454623" y="801550"/>
              <a:ext cx="351000" cy="3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1949221" y="801550"/>
              <a:ext cx="351000" cy="351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BE029E-1C11-7464-2EDE-AA99EFF385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4" name="Picture 2" descr="Openai Gifts &amp; Merchandise | Redbubble">
            <a:extLst>
              <a:ext uri="{FF2B5EF4-FFF2-40B4-BE49-F238E27FC236}">
                <a16:creationId xmlns:a16="http://schemas.microsoft.com/office/drawing/2014/main" id="{B5E7C014-2E61-0FBE-DB5B-9F8E713C4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5753">
            <a:off x="6581242" y="550056"/>
            <a:ext cx="572415" cy="57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651DD-2260-795F-4472-7548F3759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9330">
            <a:off x="6173459" y="3301524"/>
            <a:ext cx="2737410" cy="1539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506C1-1EE3-540B-C166-0384CFFC9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77322">
            <a:off x="6096277" y="3065061"/>
            <a:ext cx="359695" cy="353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დაწყება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30" name="Google Shape;430;p35"/>
          <p:cNvSpPr txBox="1">
            <a:spLocks noGrp="1"/>
          </p:cNvSpPr>
          <p:nvPr>
            <p:ph type="title" idx="4"/>
          </p:nvPr>
        </p:nvSpPr>
        <p:spPr>
          <a:xfrm>
            <a:off x="1466550" y="1648223"/>
            <a:ext cx="8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31" name="Google Shape;431;p35"/>
          <p:cNvSpPr txBox="1">
            <a:spLocks noGrp="1"/>
          </p:cNvSpPr>
          <p:nvPr>
            <p:ph type="title" idx="5"/>
          </p:nvPr>
        </p:nvSpPr>
        <p:spPr>
          <a:xfrm>
            <a:off x="4165826" y="1648208"/>
            <a:ext cx="8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32" name="Google Shape;432;p35"/>
          <p:cNvSpPr txBox="1">
            <a:spLocks noGrp="1"/>
          </p:cNvSpPr>
          <p:nvPr>
            <p:ph type="title" idx="6"/>
          </p:nvPr>
        </p:nvSpPr>
        <p:spPr>
          <a:xfrm>
            <a:off x="6865051" y="1648161"/>
            <a:ext cx="8124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33" name="Google Shape;433;p35"/>
          <p:cNvSpPr txBox="1">
            <a:spLocks noGrp="1"/>
          </p:cNvSpPr>
          <p:nvPr>
            <p:ph type="subTitle" idx="7"/>
          </p:nvPr>
        </p:nvSpPr>
        <p:spPr>
          <a:xfrm>
            <a:off x="720000" y="248725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AI-</a:t>
            </a:r>
            <a:r>
              <a:rPr lang="ka-GE" dirty="0"/>
              <a:t>ს საფუძვლები</a:t>
            </a:r>
          </a:p>
        </p:txBody>
      </p:sp>
      <p:sp>
        <p:nvSpPr>
          <p:cNvPr id="434" name="Google Shape;434;p35"/>
          <p:cNvSpPr txBox="1">
            <a:spLocks noGrp="1"/>
          </p:cNvSpPr>
          <p:nvPr>
            <p:ph type="subTitle" idx="8"/>
          </p:nvPr>
        </p:nvSpPr>
        <p:spPr>
          <a:xfrm>
            <a:off x="3419269" y="248725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AI</a:t>
            </a:r>
            <a:r>
              <a:rPr lang="ka-GE" dirty="0"/>
              <a:t> </a:t>
            </a:r>
            <a:r>
              <a:rPr lang="en-US" dirty="0"/>
              <a:t>Boom (2023)</a:t>
            </a:r>
          </a:p>
        </p:txBody>
      </p:sp>
      <p:sp>
        <p:nvSpPr>
          <p:cNvPr id="435" name="Google Shape;435;p35"/>
          <p:cNvSpPr txBox="1">
            <a:spLocks noGrp="1"/>
          </p:cNvSpPr>
          <p:nvPr>
            <p:ph type="subTitle" idx="9"/>
          </p:nvPr>
        </p:nvSpPr>
        <p:spPr>
          <a:xfrm>
            <a:off x="6118538" y="278811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</a:t>
            </a:r>
            <a:r>
              <a:rPr lang="ka-GE" dirty="0"/>
              <a:t> პლიუსები და მინუსები</a:t>
            </a:r>
          </a:p>
        </p:txBody>
      </p:sp>
      <p:grpSp>
        <p:nvGrpSpPr>
          <p:cNvPr id="436" name="Google Shape;436;p35"/>
          <p:cNvGrpSpPr/>
          <p:nvPr/>
        </p:nvGrpSpPr>
        <p:grpSpPr>
          <a:xfrm flipH="1">
            <a:off x="817364" y="4183776"/>
            <a:ext cx="1661534" cy="702799"/>
            <a:chOff x="276466" y="3802601"/>
            <a:chExt cx="1661534" cy="702799"/>
          </a:xfrm>
        </p:grpSpPr>
        <p:sp>
          <p:nvSpPr>
            <p:cNvPr id="437" name="Google Shape;437;p35"/>
            <p:cNvSpPr/>
            <p:nvPr/>
          </p:nvSpPr>
          <p:spPr>
            <a:xfrm>
              <a:off x="531300" y="4020600"/>
              <a:ext cx="1406700" cy="48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grpSp>
          <p:nvGrpSpPr>
            <p:cNvPr id="438" name="Google Shape;438;p35"/>
            <p:cNvGrpSpPr/>
            <p:nvPr/>
          </p:nvGrpSpPr>
          <p:grpSpPr>
            <a:xfrm rot="-1808271" flipH="1">
              <a:off x="275412" y="3951699"/>
              <a:ext cx="638919" cy="168410"/>
              <a:chOff x="301275" y="1855975"/>
              <a:chExt cx="7065850" cy="1992000"/>
            </a:xfrm>
          </p:grpSpPr>
          <p:sp>
            <p:nvSpPr>
              <p:cNvPr id="439" name="Google Shape;439;p35"/>
              <p:cNvSpPr/>
              <p:nvPr/>
            </p:nvSpPr>
            <p:spPr>
              <a:xfrm>
                <a:off x="305425" y="3095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0"/>
                    </a:moveTo>
                    <a:lnTo>
                      <a:pt x="1" y="37"/>
                    </a:ln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37"/>
                    </a:move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305425" y="3095125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305875" y="328230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" y="1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301275" y="1972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306800" y="3470400"/>
                <a:ext cx="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" extrusionOk="0">
                    <a:moveTo>
                      <a:pt x="1" y="111"/>
                    </a:moveTo>
                    <a:lnTo>
                      <a:pt x="1" y="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7240800" y="1855975"/>
                <a:ext cx="49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92" extrusionOk="0">
                    <a:moveTo>
                      <a:pt x="199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301275" y="1906200"/>
                <a:ext cx="138325" cy="18426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73706" extrusionOk="0">
                    <a:moveTo>
                      <a:pt x="2490" y="1"/>
                    </a:moveTo>
                    <a:lnTo>
                      <a:pt x="1771" y="775"/>
                    </a:lnTo>
                    <a:lnTo>
                      <a:pt x="0" y="2638"/>
                    </a:lnTo>
                    <a:lnTo>
                      <a:pt x="0" y="2785"/>
                    </a:lnTo>
                    <a:lnTo>
                      <a:pt x="1789" y="4593"/>
                    </a:lnTo>
                    <a:lnTo>
                      <a:pt x="3559" y="6400"/>
                    </a:lnTo>
                    <a:lnTo>
                      <a:pt x="1789" y="8262"/>
                    </a:lnTo>
                    <a:lnTo>
                      <a:pt x="37" y="10125"/>
                    </a:lnTo>
                    <a:lnTo>
                      <a:pt x="19" y="10272"/>
                    </a:lnTo>
                    <a:lnTo>
                      <a:pt x="1807" y="12079"/>
                    </a:lnTo>
                    <a:lnTo>
                      <a:pt x="3596" y="13886"/>
                    </a:lnTo>
                    <a:lnTo>
                      <a:pt x="1826" y="15749"/>
                    </a:lnTo>
                    <a:lnTo>
                      <a:pt x="56" y="17611"/>
                    </a:lnTo>
                    <a:lnTo>
                      <a:pt x="56" y="17759"/>
                    </a:lnTo>
                    <a:lnTo>
                      <a:pt x="1826" y="19566"/>
                    </a:lnTo>
                    <a:lnTo>
                      <a:pt x="3615" y="21373"/>
                    </a:lnTo>
                    <a:lnTo>
                      <a:pt x="1844" y="23235"/>
                    </a:lnTo>
                    <a:lnTo>
                      <a:pt x="74" y="25098"/>
                    </a:lnTo>
                    <a:lnTo>
                      <a:pt x="74" y="25245"/>
                    </a:lnTo>
                    <a:lnTo>
                      <a:pt x="1863" y="27053"/>
                    </a:lnTo>
                    <a:lnTo>
                      <a:pt x="3651" y="28860"/>
                    </a:lnTo>
                    <a:lnTo>
                      <a:pt x="1863" y="30722"/>
                    </a:lnTo>
                    <a:lnTo>
                      <a:pt x="111" y="32585"/>
                    </a:lnTo>
                    <a:lnTo>
                      <a:pt x="111" y="32695"/>
                    </a:lnTo>
                    <a:lnTo>
                      <a:pt x="111" y="32732"/>
                    </a:lnTo>
                    <a:lnTo>
                      <a:pt x="1881" y="34539"/>
                    </a:lnTo>
                    <a:lnTo>
                      <a:pt x="3670" y="36346"/>
                    </a:lnTo>
                    <a:lnTo>
                      <a:pt x="1900" y="38209"/>
                    </a:lnTo>
                    <a:lnTo>
                      <a:pt x="129" y="40071"/>
                    </a:lnTo>
                    <a:lnTo>
                      <a:pt x="129" y="40219"/>
                    </a:lnTo>
                    <a:lnTo>
                      <a:pt x="1918" y="42026"/>
                    </a:lnTo>
                    <a:lnTo>
                      <a:pt x="3707" y="43833"/>
                    </a:lnTo>
                    <a:lnTo>
                      <a:pt x="1937" y="45695"/>
                    </a:lnTo>
                    <a:lnTo>
                      <a:pt x="166" y="47558"/>
                    </a:lnTo>
                    <a:lnTo>
                      <a:pt x="166" y="47705"/>
                    </a:lnTo>
                    <a:lnTo>
                      <a:pt x="1937" y="49512"/>
                    </a:lnTo>
                    <a:lnTo>
                      <a:pt x="3725" y="51320"/>
                    </a:lnTo>
                    <a:lnTo>
                      <a:pt x="1955" y="53182"/>
                    </a:lnTo>
                    <a:lnTo>
                      <a:pt x="185" y="55045"/>
                    </a:lnTo>
                    <a:lnTo>
                      <a:pt x="185" y="55192"/>
                    </a:lnTo>
                    <a:lnTo>
                      <a:pt x="1973" y="56999"/>
                    </a:lnTo>
                    <a:lnTo>
                      <a:pt x="3762" y="58806"/>
                    </a:lnTo>
                    <a:lnTo>
                      <a:pt x="1992" y="60669"/>
                    </a:lnTo>
                    <a:lnTo>
                      <a:pt x="222" y="62550"/>
                    </a:lnTo>
                    <a:lnTo>
                      <a:pt x="222" y="62568"/>
                    </a:lnTo>
                    <a:lnTo>
                      <a:pt x="222" y="62679"/>
                    </a:lnTo>
                    <a:lnTo>
                      <a:pt x="1992" y="64504"/>
                    </a:lnTo>
                    <a:lnTo>
                      <a:pt x="3781" y="66311"/>
                    </a:lnTo>
                    <a:lnTo>
                      <a:pt x="2010" y="68174"/>
                    </a:lnTo>
                    <a:lnTo>
                      <a:pt x="240" y="70018"/>
                    </a:lnTo>
                    <a:lnTo>
                      <a:pt x="240" y="70055"/>
                    </a:lnTo>
                    <a:lnTo>
                      <a:pt x="240" y="70165"/>
                    </a:lnTo>
                    <a:lnTo>
                      <a:pt x="2029" y="71972"/>
                    </a:lnTo>
                    <a:lnTo>
                      <a:pt x="3744" y="73706"/>
                    </a:lnTo>
                    <a:lnTo>
                      <a:pt x="5514" y="73706"/>
                    </a:lnTo>
                    <a:lnTo>
                      <a:pt x="3799" y="71954"/>
                    </a:lnTo>
                    <a:lnTo>
                      <a:pt x="2029" y="70147"/>
                    </a:lnTo>
                    <a:lnTo>
                      <a:pt x="2010" y="69999"/>
                    </a:lnTo>
                    <a:lnTo>
                      <a:pt x="3781" y="68137"/>
                    </a:lnTo>
                    <a:lnTo>
                      <a:pt x="5532" y="66274"/>
                    </a:lnTo>
                    <a:lnTo>
                      <a:pt x="3762" y="64467"/>
                    </a:lnTo>
                    <a:lnTo>
                      <a:pt x="1992" y="62660"/>
                    </a:lnTo>
                    <a:lnTo>
                      <a:pt x="1992" y="62513"/>
                    </a:lnTo>
                    <a:lnTo>
                      <a:pt x="3744" y="60650"/>
                    </a:lnTo>
                    <a:lnTo>
                      <a:pt x="5514" y="58788"/>
                    </a:lnTo>
                    <a:lnTo>
                      <a:pt x="3744" y="56981"/>
                    </a:lnTo>
                    <a:lnTo>
                      <a:pt x="1955" y="55174"/>
                    </a:lnTo>
                    <a:lnTo>
                      <a:pt x="1955" y="55026"/>
                    </a:lnTo>
                    <a:lnTo>
                      <a:pt x="3725" y="53164"/>
                    </a:lnTo>
                    <a:lnTo>
                      <a:pt x="5477" y="51301"/>
                    </a:lnTo>
                    <a:lnTo>
                      <a:pt x="3707" y="49494"/>
                    </a:lnTo>
                    <a:lnTo>
                      <a:pt x="1937" y="47668"/>
                    </a:lnTo>
                    <a:lnTo>
                      <a:pt x="1937" y="47539"/>
                    </a:lnTo>
                    <a:lnTo>
                      <a:pt x="3688" y="45677"/>
                    </a:lnTo>
                    <a:lnTo>
                      <a:pt x="5459" y="43815"/>
                    </a:lnTo>
                    <a:lnTo>
                      <a:pt x="3688" y="42007"/>
                    </a:lnTo>
                    <a:lnTo>
                      <a:pt x="1900" y="40200"/>
                    </a:lnTo>
                    <a:lnTo>
                      <a:pt x="1900" y="40053"/>
                    </a:lnTo>
                    <a:lnTo>
                      <a:pt x="3670" y="38172"/>
                    </a:lnTo>
                    <a:lnTo>
                      <a:pt x="5440" y="36328"/>
                    </a:lnTo>
                    <a:lnTo>
                      <a:pt x="3651" y="34521"/>
                    </a:lnTo>
                    <a:lnTo>
                      <a:pt x="1881" y="32714"/>
                    </a:lnTo>
                    <a:lnTo>
                      <a:pt x="1881" y="32566"/>
                    </a:lnTo>
                    <a:lnTo>
                      <a:pt x="3651" y="30685"/>
                    </a:lnTo>
                    <a:lnTo>
                      <a:pt x="5403" y="28841"/>
                    </a:lnTo>
                    <a:lnTo>
                      <a:pt x="3633" y="27016"/>
                    </a:lnTo>
                    <a:lnTo>
                      <a:pt x="1863" y="25209"/>
                    </a:lnTo>
                    <a:lnTo>
                      <a:pt x="1863" y="25079"/>
                    </a:lnTo>
                    <a:lnTo>
                      <a:pt x="3615" y="23217"/>
                    </a:lnTo>
                    <a:lnTo>
                      <a:pt x="5385" y="21355"/>
                    </a:lnTo>
                    <a:lnTo>
                      <a:pt x="3596" y="19529"/>
                    </a:lnTo>
                    <a:lnTo>
                      <a:pt x="1826" y="17740"/>
                    </a:lnTo>
                    <a:lnTo>
                      <a:pt x="1826" y="17574"/>
                    </a:lnTo>
                    <a:lnTo>
                      <a:pt x="3596" y="15712"/>
                    </a:lnTo>
                    <a:lnTo>
                      <a:pt x="5348" y="13849"/>
                    </a:lnTo>
                    <a:lnTo>
                      <a:pt x="3578" y="12042"/>
                    </a:lnTo>
                    <a:lnTo>
                      <a:pt x="1807" y="10235"/>
                    </a:lnTo>
                    <a:lnTo>
                      <a:pt x="1807" y="10088"/>
                    </a:lnTo>
                    <a:lnTo>
                      <a:pt x="3559" y="8244"/>
                    </a:lnTo>
                    <a:lnTo>
                      <a:pt x="5330" y="6363"/>
                    </a:lnTo>
                    <a:lnTo>
                      <a:pt x="3541" y="4574"/>
                    </a:lnTo>
                    <a:lnTo>
                      <a:pt x="1771" y="2749"/>
                    </a:lnTo>
                    <a:lnTo>
                      <a:pt x="1771" y="2601"/>
                    </a:lnTo>
                    <a:lnTo>
                      <a:pt x="3541" y="739"/>
                    </a:lnTo>
                    <a:lnTo>
                      <a:pt x="4242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307275" y="365662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0" y="1"/>
                    </a:moveTo>
                    <a:lnTo>
                      <a:pt x="0" y="1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5"/>
              <p:cNvSpPr/>
              <p:nvPr/>
            </p:nvSpPr>
            <p:spPr>
              <a:xfrm>
                <a:off x="308175" y="38442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5"/>
              <p:cNvSpPr/>
              <p:nvPr/>
            </p:nvSpPr>
            <p:spPr>
              <a:xfrm>
                <a:off x="307275" y="36566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5"/>
              <p:cNvSpPr/>
              <p:nvPr/>
            </p:nvSpPr>
            <p:spPr>
              <a:xfrm>
                <a:off x="407300" y="1855975"/>
                <a:ext cx="68335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73341" h="2010" extrusionOk="0">
                    <a:moveTo>
                      <a:pt x="273340" y="0"/>
                    </a:moveTo>
                    <a:lnTo>
                      <a:pt x="19" y="1992"/>
                    </a:lnTo>
                    <a:lnTo>
                      <a:pt x="1" y="2010"/>
                    </a:lnTo>
                    <a:lnTo>
                      <a:pt x="27334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5"/>
              <p:cNvSpPr/>
              <p:nvPr/>
            </p:nvSpPr>
            <p:spPr>
              <a:xfrm>
                <a:off x="7363425" y="2675625"/>
                <a:ext cx="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0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5"/>
              <p:cNvSpPr/>
              <p:nvPr/>
            </p:nvSpPr>
            <p:spPr>
              <a:xfrm>
                <a:off x="7362500" y="2488450"/>
                <a:ext cx="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5"/>
              <p:cNvSpPr/>
              <p:nvPr/>
            </p:nvSpPr>
            <p:spPr>
              <a:xfrm>
                <a:off x="7363875" y="2862800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1" y="3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5"/>
              <p:cNvSpPr/>
              <p:nvPr/>
            </p:nvSpPr>
            <p:spPr>
              <a:xfrm>
                <a:off x="7364800" y="304995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19"/>
                    </a:moveTo>
                    <a:lnTo>
                      <a:pt x="1" y="1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5"/>
              <p:cNvSpPr/>
              <p:nvPr/>
            </p:nvSpPr>
            <p:spPr>
              <a:xfrm>
                <a:off x="7362500" y="24884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75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5"/>
              <p:cNvSpPr/>
              <p:nvPr/>
            </p:nvSpPr>
            <p:spPr>
              <a:xfrm>
                <a:off x="7363425" y="2677925"/>
                <a:ext cx="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56" extrusionOk="0">
                    <a:moveTo>
                      <a:pt x="0" y="56"/>
                    </a:moveTo>
                    <a:lnTo>
                      <a:pt x="0" y="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5"/>
              <p:cNvSpPr/>
              <p:nvPr/>
            </p:nvSpPr>
            <p:spPr>
              <a:xfrm>
                <a:off x="7363875" y="2862800"/>
                <a:ext cx="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5"/>
              <p:cNvSpPr/>
              <p:nvPr/>
            </p:nvSpPr>
            <p:spPr>
              <a:xfrm>
                <a:off x="7272150" y="1855975"/>
                <a:ext cx="94975" cy="18366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3466" extrusionOk="0">
                    <a:moveTo>
                      <a:pt x="738" y="0"/>
                    </a:moveTo>
                    <a:lnTo>
                      <a:pt x="1752" y="1033"/>
                    </a:lnTo>
                    <a:lnTo>
                      <a:pt x="3541" y="2840"/>
                    </a:lnTo>
                    <a:lnTo>
                      <a:pt x="3541" y="2840"/>
                    </a:lnTo>
                    <a:lnTo>
                      <a:pt x="1771" y="1033"/>
                    </a:lnTo>
                    <a:lnTo>
                      <a:pt x="756" y="0"/>
                    </a:lnTo>
                    <a:close/>
                    <a:moveTo>
                      <a:pt x="3541" y="2987"/>
                    </a:moveTo>
                    <a:lnTo>
                      <a:pt x="1771" y="4850"/>
                    </a:lnTo>
                    <a:lnTo>
                      <a:pt x="0" y="6712"/>
                    </a:lnTo>
                    <a:lnTo>
                      <a:pt x="1789" y="8519"/>
                    </a:lnTo>
                    <a:lnTo>
                      <a:pt x="19" y="6712"/>
                    </a:lnTo>
                    <a:lnTo>
                      <a:pt x="1789" y="4850"/>
                    </a:lnTo>
                    <a:lnTo>
                      <a:pt x="3541" y="2987"/>
                    </a:lnTo>
                    <a:close/>
                    <a:moveTo>
                      <a:pt x="3559" y="10474"/>
                    </a:moveTo>
                    <a:lnTo>
                      <a:pt x="1789" y="12336"/>
                    </a:lnTo>
                    <a:lnTo>
                      <a:pt x="37" y="14199"/>
                    </a:lnTo>
                    <a:lnTo>
                      <a:pt x="1807" y="12336"/>
                    </a:lnTo>
                    <a:lnTo>
                      <a:pt x="3559" y="10474"/>
                    </a:lnTo>
                    <a:close/>
                    <a:moveTo>
                      <a:pt x="37" y="14199"/>
                    </a:moveTo>
                    <a:lnTo>
                      <a:pt x="1807" y="16006"/>
                    </a:lnTo>
                    <a:lnTo>
                      <a:pt x="3596" y="17813"/>
                    </a:lnTo>
                    <a:lnTo>
                      <a:pt x="1826" y="16006"/>
                    </a:lnTo>
                    <a:lnTo>
                      <a:pt x="37" y="14199"/>
                    </a:lnTo>
                    <a:close/>
                    <a:moveTo>
                      <a:pt x="1826" y="19823"/>
                    </a:moveTo>
                    <a:lnTo>
                      <a:pt x="56" y="21685"/>
                    </a:lnTo>
                    <a:lnTo>
                      <a:pt x="1844" y="23493"/>
                    </a:lnTo>
                    <a:lnTo>
                      <a:pt x="74" y="21685"/>
                    </a:lnTo>
                    <a:lnTo>
                      <a:pt x="1826" y="19823"/>
                    </a:lnTo>
                    <a:close/>
                    <a:moveTo>
                      <a:pt x="1863" y="27310"/>
                    </a:moveTo>
                    <a:lnTo>
                      <a:pt x="92" y="29172"/>
                    </a:lnTo>
                    <a:lnTo>
                      <a:pt x="1863" y="30979"/>
                    </a:lnTo>
                    <a:lnTo>
                      <a:pt x="3651" y="32786"/>
                    </a:lnTo>
                    <a:lnTo>
                      <a:pt x="1881" y="30979"/>
                    </a:lnTo>
                    <a:lnTo>
                      <a:pt x="111" y="29172"/>
                    </a:lnTo>
                    <a:lnTo>
                      <a:pt x="1863" y="27310"/>
                    </a:lnTo>
                    <a:close/>
                    <a:moveTo>
                      <a:pt x="3651" y="32934"/>
                    </a:moveTo>
                    <a:lnTo>
                      <a:pt x="1881" y="34796"/>
                    </a:lnTo>
                    <a:lnTo>
                      <a:pt x="3651" y="32952"/>
                    </a:lnTo>
                    <a:lnTo>
                      <a:pt x="3651" y="32934"/>
                    </a:lnTo>
                    <a:close/>
                    <a:moveTo>
                      <a:pt x="1881" y="34796"/>
                    </a:moveTo>
                    <a:lnTo>
                      <a:pt x="111" y="36659"/>
                    </a:lnTo>
                    <a:lnTo>
                      <a:pt x="1881" y="38466"/>
                    </a:lnTo>
                    <a:lnTo>
                      <a:pt x="3670" y="40273"/>
                    </a:lnTo>
                    <a:lnTo>
                      <a:pt x="3670" y="40310"/>
                    </a:lnTo>
                    <a:lnTo>
                      <a:pt x="3670" y="40421"/>
                    </a:lnTo>
                    <a:lnTo>
                      <a:pt x="3688" y="40273"/>
                    </a:lnTo>
                    <a:lnTo>
                      <a:pt x="1900" y="38466"/>
                    </a:lnTo>
                    <a:lnTo>
                      <a:pt x="129" y="36659"/>
                    </a:lnTo>
                    <a:lnTo>
                      <a:pt x="1881" y="34796"/>
                    </a:lnTo>
                    <a:close/>
                    <a:moveTo>
                      <a:pt x="3670" y="40421"/>
                    </a:moveTo>
                    <a:lnTo>
                      <a:pt x="1900" y="42283"/>
                    </a:lnTo>
                    <a:lnTo>
                      <a:pt x="129" y="44145"/>
                    </a:lnTo>
                    <a:lnTo>
                      <a:pt x="1918" y="45953"/>
                    </a:lnTo>
                    <a:lnTo>
                      <a:pt x="2826" y="46870"/>
                    </a:lnTo>
                    <a:lnTo>
                      <a:pt x="1936" y="45953"/>
                    </a:lnTo>
                    <a:lnTo>
                      <a:pt x="148" y="44145"/>
                    </a:lnTo>
                    <a:lnTo>
                      <a:pt x="1918" y="42283"/>
                    </a:lnTo>
                    <a:lnTo>
                      <a:pt x="3670" y="40421"/>
                    </a:lnTo>
                    <a:close/>
                    <a:moveTo>
                      <a:pt x="2826" y="46870"/>
                    </a:moveTo>
                    <a:lnTo>
                      <a:pt x="3707" y="47778"/>
                    </a:lnTo>
                    <a:lnTo>
                      <a:pt x="3707" y="47760"/>
                    </a:lnTo>
                    <a:lnTo>
                      <a:pt x="2826" y="46870"/>
                    </a:lnTo>
                    <a:close/>
                    <a:moveTo>
                      <a:pt x="1936" y="49770"/>
                    </a:moveTo>
                    <a:lnTo>
                      <a:pt x="166" y="51632"/>
                    </a:lnTo>
                    <a:lnTo>
                      <a:pt x="1955" y="53439"/>
                    </a:lnTo>
                    <a:lnTo>
                      <a:pt x="185" y="51632"/>
                    </a:lnTo>
                    <a:lnTo>
                      <a:pt x="1936" y="49770"/>
                    </a:lnTo>
                    <a:close/>
                    <a:moveTo>
                      <a:pt x="1955" y="53439"/>
                    </a:moveTo>
                    <a:lnTo>
                      <a:pt x="3725" y="55265"/>
                    </a:lnTo>
                    <a:lnTo>
                      <a:pt x="3725" y="55246"/>
                    </a:lnTo>
                    <a:lnTo>
                      <a:pt x="1955" y="53439"/>
                    </a:lnTo>
                    <a:close/>
                    <a:moveTo>
                      <a:pt x="3725" y="55394"/>
                    </a:moveTo>
                    <a:lnTo>
                      <a:pt x="1955" y="57256"/>
                    </a:lnTo>
                    <a:lnTo>
                      <a:pt x="185" y="59137"/>
                    </a:lnTo>
                    <a:lnTo>
                      <a:pt x="1973" y="60926"/>
                    </a:lnTo>
                    <a:lnTo>
                      <a:pt x="3762" y="62751"/>
                    </a:lnTo>
                    <a:lnTo>
                      <a:pt x="1992" y="60926"/>
                    </a:lnTo>
                    <a:lnTo>
                      <a:pt x="203" y="59137"/>
                    </a:lnTo>
                    <a:lnTo>
                      <a:pt x="1973" y="57256"/>
                    </a:lnTo>
                    <a:lnTo>
                      <a:pt x="3725" y="55394"/>
                    </a:lnTo>
                    <a:close/>
                    <a:moveTo>
                      <a:pt x="1992" y="64743"/>
                    </a:moveTo>
                    <a:lnTo>
                      <a:pt x="222" y="66624"/>
                    </a:lnTo>
                    <a:lnTo>
                      <a:pt x="2010" y="68413"/>
                    </a:lnTo>
                    <a:lnTo>
                      <a:pt x="240" y="66605"/>
                    </a:lnTo>
                    <a:lnTo>
                      <a:pt x="1992" y="64743"/>
                    </a:lnTo>
                    <a:close/>
                    <a:moveTo>
                      <a:pt x="2010" y="68413"/>
                    </a:moveTo>
                    <a:lnTo>
                      <a:pt x="3780" y="70238"/>
                    </a:lnTo>
                    <a:lnTo>
                      <a:pt x="3780" y="70367"/>
                    </a:lnTo>
                    <a:lnTo>
                      <a:pt x="2010" y="72230"/>
                    </a:lnTo>
                    <a:lnTo>
                      <a:pt x="848" y="73465"/>
                    </a:lnTo>
                    <a:lnTo>
                      <a:pt x="867" y="73465"/>
                    </a:lnTo>
                    <a:lnTo>
                      <a:pt x="2029" y="72230"/>
                    </a:lnTo>
                    <a:lnTo>
                      <a:pt x="3799" y="70367"/>
                    </a:lnTo>
                    <a:lnTo>
                      <a:pt x="3799" y="70238"/>
                    </a:lnTo>
                    <a:lnTo>
                      <a:pt x="2010" y="68413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5"/>
              <p:cNvSpPr/>
              <p:nvPr/>
            </p:nvSpPr>
            <p:spPr>
              <a:xfrm>
                <a:off x="7366200" y="3424750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5"/>
              <p:cNvSpPr/>
              <p:nvPr/>
            </p:nvSpPr>
            <p:spPr>
              <a:xfrm>
                <a:off x="7364800" y="3049950"/>
                <a:ext cx="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93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5"/>
              <p:cNvSpPr/>
              <p:nvPr/>
            </p:nvSpPr>
            <p:spPr>
              <a:xfrm>
                <a:off x="7365275" y="3237125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0" y="19"/>
                    </a:moveTo>
                    <a:lnTo>
                      <a:pt x="0" y="0"/>
                    </a:lnTo>
                    <a:lnTo>
                      <a:pt x="0" y="148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5"/>
              <p:cNvSpPr/>
              <p:nvPr/>
            </p:nvSpPr>
            <p:spPr>
              <a:xfrm>
                <a:off x="7362050" y="230130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5"/>
              <p:cNvSpPr/>
              <p:nvPr/>
            </p:nvSpPr>
            <p:spPr>
              <a:xfrm>
                <a:off x="7360650" y="19269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5"/>
              <p:cNvSpPr/>
              <p:nvPr/>
            </p:nvSpPr>
            <p:spPr>
              <a:xfrm>
                <a:off x="7361125" y="2115975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5"/>
              <p:cNvSpPr/>
              <p:nvPr/>
            </p:nvSpPr>
            <p:spPr>
              <a:xfrm>
                <a:off x="345525" y="1855975"/>
                <a:ext cx="7021150" cy="1892875"/>
              </a:xfrm>
              <a:custGeom>
                <a:avLst/>
                <a:gdLst/>
                <a:ahLst/>
                <a:cxnLst/>
                <a:rect l="l" t="t" r="r" b="b"/>
                <a:pathLst>
                  <a:path w="280846" h="75715" extrusionOk="0">
                    <a:moveTo>
                      <a:pt x="275811" y="0"/>
                    </a:moveTo>
                    <a:lnTo>
                      <a:pt x="2472" y="2010"/>
                    </a:lnTo>
                    <a:lnTo>
                      <a:pt x="1771" y="2748"/>
                    </a:lnTo>
                    <a:lnTo>
                      <a:pt x="1" y="4610"/>
                    </a:lnTo>
                    <a:lnTo>
                      <a:pt x="1" y="4758"/>
                    </a:lnTo>
                    <a:lnTo>
                      <a:pt x="1771" y="6583"/>
                    </a:lnTo>
                    <a:lnTo>
                      <a:pt x="3560" y="8372"/>
                    </a:lnTo>
                    <a:lnTo>
                      <a:pt x="1789" y="10253"/>
                    </a:lnTo>
                    <a:lnTo>
                      <a:pt x="37" y="12097"/>
                    </a:lnTo>
                    <a:lnTo>
                      <a:pt x="37" y="12244"/>
                    </a:lnTo>
                    <a:lnTo>
                      <a:pt x="1808" y="14051"/>
                    </a:lnTo>
                    <a:lnTo>
                      <a:pt x="3578" y="15858"/>
                    </a:lnTo>
                    <a:lnTo>
                      <a:pt x="1826" y="17721"/>
                    </a:lnTo>
                    <a:lnTo>
                      <a:pt x="56" y="19583"/>
                    </a:lnTo>
                    <a:lnTo>
                      <a:pt x="56" y="19749"/>
                    </a:lnTo>
                    <a:lnTo>
                      <a:pt x="1826" y="21538"/>
                    </a:lnTo>
                    <a:lnTo>
                      <a:pt x="3615" y="23364"/>
                    </a:lnTo>
                    <a:lnTo>
                      <a:pt x="1845" y="25226"/>
                    </a:lnTo>
                    <a:lnTo>
                      <a:pt x="93" y="27088"/>
                    </a:lnTo>
                    <a:lnTo>
                      <a:pt x="93" y="27218"/>
                    </a:lnTo>
                    <a:lnTo>
                      <a:pt x="1863" y="29025"/>
                    </a:lnTo>
                    <a:lnTo>
                      <a:pt x="3633" y="30850"/>
                    </a:lnTo>
                    <a:lnTo>
                      <a:pt x="1881" y="32694"/>
                    </a:lnTo>
                    <a:lnTo>
                      <a:pt x="111" y="34575"/>
                    </a:lnTo>
                    <a:lnTo>
                      <a:pt x="111" y="34723"/>
                    </a:lnTo>
                    <a:lnTo>
                      <a:pt x="1881" y="36530"/>
                    </a:lnTo>
                    <a:lnTo>
                      <a:pt x="3670" y="38337"/>
                    </a:lnTo>
                    <a:lnTo>
                      <a:pt x="1900" y="40181"/>
                    </a:lnTo>
                    <a:lnTo>
                      <a:pt x="130" y="42062"/>
                    </a:lnTo>
                    <a:lnTo>
                      <a:pt x="130" y="42209"/>
                    </a:lnTo>
                    <a:lnTo>
                      <a:pt x="1918" y="44016"/>
                    </a:lnTo>
                    <a:lnTo>
                      <a:pt x="3689" y="45824"/>
                    </a:lnTo>
                    <a:lnTo>
                      <a:pt x="1918" y="47686"/>
                    </a:lnTo>
                    <a:lnTo>
                      <a:pt x="167" y="49548"/>
                    </a:lnTo>
                    <a:lnTo>
                      <a:pt x="167" y="49677"/>
                    </a:lnTo>
                    <a:lnTo>
                      <a:pt x="1937" y="51503"/>
                    </a:lnTo>
                    <a:lnTo>
                      <a:pt x="3707" y="53310"/>
                    </a:lnTo>
                    <a:lnTo>
                      <a:pt x="1955" y="55173"/>
                    </a:lnTo>
                    <a:lnTo>
                      <a:pt x="185" y="57035"/>
                    </a:lnTo>
                    <a:lnTo>
                      <a:pt x="185" y="57183"/>
                    </a:lnTo>
                    <a:lnTo>
                      <a:pt x="1974" y="58990"/>
                    </a:lnTo>
                    <a:lnTo>
                      <a:pt x="3744" y="60797"/>
                    </a:lnTo>
                    <a:lnTo>
                      <a:pt x="1974" y="62659"/>
                    </a:lnTo>
                    <a:lnTo>
                      <a:pt x="222" y="64522"/>
                    </a:lnTo>
                    <a:lnTo>
                      <a:pt x="222" y="64669"/>
                    </a:lnTo>
                    <a:lnTo>
                      <a:pt x="1992" y="66476"/>
                    </a:lnTo>
                    <a:lnTo>
                      <a:pt x="3762" y="68283"/>
                    </a:lnTo>
                    <a:lnTo>
                      <a:pt x="2011" y="70146"/>
                    </a:lnTo>
                    <a:lnTo>
                      <a:pt x="240" y="72008"/>
                    </a:lnTo>
                    <a:lnTo>
                      <a:pt x="259" y="72156"/>
                    </a:lnTo>
                    <a:lnTo>
                      <a:pt x="2029" y="73963"/>
                    </a:lnTo>
                    <a:lnTo>
                      <a:pt x="3744" y="75715"/>
                    </a:lnTo>
                    <a:lnTo>
                      <a:pt x="277913" y="73465"/>
                    </a:lnTo>
                    <a:lnTo>
                      <a:pt x="279075" y="72230"/>
                    </a:lnTo>
                    <a:lnTo>
                      <a:pt x="280845" y="70367"/>
                    </a:lnTo>
                    <a:lnTo>
                      <a:pt x="280845" y="70238"/>
                    </a:lnTo>
                    <a:lnTo>
                      <a:pt x="279075" y="68413"/>
                    </a:lnTo>
                    <a:lnTo>
                      <a:pt x="277287" y="66624"/>
                    </a:lnTo>
                    <a:lnTo>
                      <a:pt x="279057" y="64743"/>
                    </a:lnTo>
                    <a:lnTo>
                      <a:pt x="280827" y="62881"/>
                    </a:lnTo>
                    <a:lnTo>
                      <a:pt x="280827" y="62751"/>
                    </a:lnTo>
                    <a:lnTo>
                      <a:pt x="279038" y="60926"/>
                    </a:lnTo>
                    <a:lnTo>
                      <a:pt x="277250" y="59137"/>
                    </a:lnTo>
                    <a:lnTo>
                      <a:pt x="279020" y="57256"/>
                    </a:lnTo>
                    <a:lnTo>
                      <a:pt x="280790" y="55394"/>
                    </a:lnTo>
                    <a:lnTo>
                      <a:pt x="280790" y="55246"/>
                    </a:lnTo>
                    <a:lnTo>
                      <a:pt x="279020" y="53439"/>
                    </a:lnTo>
                    <a:lnTo>
                      <a:pt x="277231" y="51632"/>
                    </a:lnTo>
                    <a:lnTo>
                      <a:pt x="279001" y="49770"/>
                    </a:lnTo>
                    <a:lnTo>
                      <a:pt x="280772" y="47907"/>
                    </a:lnTo>
                    <a:lnTo>
                      <a:pt x="280772" y="47852"/>
                    </a:lnTo>
                    <a:lnTo>
                      <a:pt x="280772" y="47760"/>
                    </a:lnTo>
                    <a:lnTo>
                      <a:pt x="278983" y="45953"/>
                    </a:lnTo>
                    <a:lnTo>
                      <a:pt x="277194" y="44145"/>
                    </a:lnTo>
                    <a:lnTo>
                      <a:pt x="278965" y="42283"/>
                    </a:lnTo>
                    <a:lnTo>
                      <a:pt x="280735" y="40421"/>
                    </a:lnTo>
                    <a:lnTo>
                      <a:pt x="280735" y="40273"/>
                    </a:lnTo>
                    <a:lnTo>
                      <a:pt x="278946" y="38466"/>
                    </a:lnTo>
                    <a:lnTo>
                      <a:pt x="277176" y="36659"/>
                    </a:lnTo>
                    <a:lnTo>
                      <a:pt x="278946" y="34796"/>
                    </a:lnTo>
                    <a:lnTo>
                      <a:pt x="280716" y="32952"/>
                    </a:lnTo>
                    <a:lnTo>
                      <a:pt x="280716" y="32786"/>
                    </a:lnTo>
                    <a:lnTo>
                      <a:pt x="278928" y="30979"/>
                    </a:lnTo>
                    <a:lnTo>
                      <a:pt x="277157" y="29172"/>
                    </a:lnTo>
                    <a:lnTo>
                      <a:pt x="278928" y="27310"/>
                    </a:lnTo>
                    <a:lnTo>
                      <a:pt x="280680" y="25447"/>
                    </a:lnTo>
                    <a:lnTo>
                      <a:pt x="280680" y="25300"/>
                    </a:lnTo>
                    <a:lnTo>
                      <a:pt x="278909" y="23493"/>
                    </a:lnTo>
                    <a:lnTo>
                      <a:pt x="277121" y="21685"/>
                    </a:lnTo>
                    <a:lnTo>
                      <a:pt x="278891" y="19823"/>
                    </a:lnTo>
                    <a:lnTo>
                      <a:pt x="280661" y="17961"/>
                    </a:lnTo>
                    <a:lnTo>
                      <a:pt x="280661" y="17887"/>
                    </a:lnTo>
                    <a:lnTo>
                      <a:pt x="280661" y="17813"/>
                    </a:lnTo>
                    <a:lnTo>
                      <a:pt x="278872" y="16006"/>
                    </a:lnTo>
                    <a:lnTo>
                      <a:pt x="277102" y="14199"/>
                    </a:lnTo>
                    <a:lnTo>
                      <a:pt x="278854" y="12336"/>
                    </a:lnTo>
                    <a:lnTo>
                      <a:pt x="280624" y="10474"/>
                    </a:lnTo>
                    <a:lnTo>
                      <a:pt x="280624" y="10400"/>
                    </a:lnTo>
                    <a:lnTo>
                      <a:pt x="280624" y="10326"/>
                    </a:lnTo>
                    <a:lnTo>
                      <a:pt x="278854" y="8519"/>
                    </a:lnTo>
                    <a:lnTo>
                      <a:pt x="277065" y="6712"/>
                    </a:lnTo>
                    <a:lnTo>
                      <a:pt x="278836" y="4850"/>
                    </a:lnTo>
                    <a:lnTo>
                      <a:pt x="280606" y="2987"/>
                    </a:lnTo>
                    <a:lnTo>
                      <a:pt x="280606" y="2840"/>
                    </a:lnTo>
                    <a:lnTo>
                      <a:pt x="278817" y="1033"/>
                    </a:lnTo>
                    <a:lnTo>
                      <a:pt x="277803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" name="Google Shape;467;p35"/>
          <p:cNvGrpSpPr/>
          <p:nvPr/>
        </p:nvGrpSpPr>
        <p:grpSpPr>
          <a:xfrm>
            <a:off x="2478891" y="4534225"/>
            <a:ext cx="845598" cy="351000"/>
            <a:chOff x="2385791" y="4534225"/>
            <a:chExt cx="845598" cy="351000"/>
          </a:xfrm>
        </p:grpSpPr>
        <p:sp>
          <p:nvSpPr>
            <p:cNvPr id="468" name="Google Shape;468;p35"/>
            <p:cNvSpPr/>
            <p:nvPr/>
          </p:nvSpPr>
          <p:spPr>
            <a:xfrm flipH="1">
              <a:off x="2880389" y="4534225"/>
              <a:ext cx="351000" cy="35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 flipH="1">
              <a:off x="2385791" y="4534225"/>
              <a:ext cx="351000" cy="35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5"/>
          <p:cNvGrpSpPr/>
          <p:nvPr/>
        </p:nvGrpSpPr>
        <p:grpSpPr>
          <a:xfrm>
            <a:off x="7207600" y="3941854"/>
            <a:ext cx="1210425" cy="941296"/>
            <a:chOff x="7152525" y="3941854"/>
            <a:chExt cx="1210425" cy="941296"/>
          </a:xfrm>
        </p:grpSpPr>
        <p:pic>
          <p:nvPicPr>
            <p:cNvPr id="471" name="Google Shape;47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325012" y="3845212"/>
              <a:ext cx="865451" cy="1210425"/>
            </a:xfrm>
            <a:prstGeom prst="rect">
              <a:avLst/>
            </a:prstGeom>
            <a:noFill/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</p:pic>
        <p:grpSp>
          <p:nvGrpSpPr>
            <p:cNvPr id="472" name="Google Shape;472;p35"/>
            <p:cNvGrpSpPr/>
            <p:nvPr/>
          </p:nvGrpSpPr>
          <p:grpSpPr>
            <a:xfrm rot="3799">
              <a:off x="7438000" y="3942207"/>
              <a:ext cx="639460" cy="168523"/>
              <a:chOff x="301275" y="1855975"/>
              <a:chExt cx="7065850" cy="1992000"/>
            </a:xfrm>
          </p:grpSpPr>
          <p:sp>
            <p:nvSpPr>
              <p:cNvPr id="473" name="Google Shape;473;p35"/>
              <p:cNvSpPr/>
              <p:nvPr/>
            </p:nvSpPr>
            <p:spPr>
              <a:xfrm>
                <a:off x="305425" y="3095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0"/>
                    </a:moveTo>
                    <a:lnTo>
                      <a:pt x="1" y="37"/>
                    </a:ln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5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37"/>
                    </a:move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>
                <a:off x="305425" y="3095125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5"/>
              <p:cNvSpPr/>
              <p:nvPr/>
            </p:nvSpPr>
            <p:spPr>
              <a:xfrm>
                <a:off x="305875" y="328230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" y="1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5"/>
              <p:cNvSpPr/>
              <p:nvPr/>
            </p:nvSpPr>
            <p:spPr>
              <a:xfrm>
                <a:off x="301275" y="1972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5"/>
              <p:cNvSpPr/>
              <p:nvPr/>
            </p:nvSpPr>
            <p:spPr>
              <a:xfrm>
                <a:off x="306800" y="3470400"/>
                <a:ext cx="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" extrusionOk="0">
                    <a:moveTo>
                      <a:pt x="1" y="111"/>
                    </a:moveTo>
                    <a:lnTo>
                      <a:pt x="1" y="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>
                <a:off x="7240800" y="1855975"/>
                <a:ext cx="49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92" extrusionOk="0">
                    <a:moveTo>
                      <a:pt x="199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>
                <a:off x="301275" y="1906200"/>
                <a:ext cx="138325" cy="18426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73706" extrusionOk="0">
                    <a:moveTo>
                      <a:pt x="2490" y="1"/>
                    </a:moveTo>
                    <a:lnTo>
                      <a:pt x="1771" y="775"/>
                    </a:lnTo>
                    <a:lnTo>
                      <a:pt x="0" y="2638"/>
                    </a:lnTo>
                    <a:lnTo>
                      <a:pt x="0" y="2785"/>
                    </a:lnTo>
                    <a:lnTo>
                      <a:pt x="1789" y="4593"/>
                    </a:lnTo>
                    <a:lnTo>
                      <a:pt x="3559" y="6400"/>
                    </a:lnTo>
                    <a:lnTo>
                      <a:pt x="1789" y="8262"/>
                    </a:lnTo>
                    <a:lnTo>
                      <a:pt x="37" y="10125"/>
                    </a:lnTo>
                    <a:lnTo>
                      <a:pt x="19" y="10272"/>
                    </a:lnTo>
                    <a:lnTo>
                      <a:pt x="1807" y="12079"/>
                    </a:lnTo>
                    <a:lnTo>
                      <a:pt x="3596" y="13886"/>
                    </a:lnTo>
                    <a:lnTo>
                      <a:pt x="1826" y="15749"/>
                    </a:lnTo>
                    <a:lnTo>
                      <a:pt x="56" y="17611"/>
                    </a:lnTo>
                    <a:lnTo>
                      <a:pt x="56" y="17759"/>
                    </a:lnTo>
                    <a:lnTo>
                      <a:pt x="1826" y="19566"/>
                    </a:lnTo>
                    <a:lnTo>
                      <a:pt x="3615" y="21373"/>
                    </a:lnTo>
                    <a:lnTo>
                      <a:pt x="1844" y="23235"/>
                    </a:lnTo>
                    <a:lnTo>
                      <a:pt x="74" y="25098"/>
                    </a:lnTo>
                    <a:lnTo>
                      <a:pt x="74" y="25245"/>
                    </a:lnTo>
                    <a:lnTo>
                      <a:pt x="1863" y="27053"/>
                    </a:lnTo>
                    <a:lnTo>
                      <a:pt x="3651" y="28860"/>
                    </a:lnTo>
                    <a:lnTo>
                      <a:pt x="1863" y="30722"/>
                    </a:lnTo>
                    <a:lnTo>
                      <a:pt x="111" y="32585"/>
                    </a:lnTo>
                    <a:lnTo>
                      <a:pt x="111" y="32695"/>
                    </a:lnTo>
                    <a:lnTo>
                      <a:pt x="111" y="32732"/>
                    </a:lnTo>
                    <a:lnTo>
                      <a:pt x="1881" y="34539"/>
                    </a:lnTo>
                    <a:lnTo>
                      <a:pt x="3670" y="36346"/>
                    </a:lnTo>
                    <a:lnTo>
                      <a:pt x="1900" y="38209"/>
                    </a:lnTo>
                    <a:lnTo>
                      <a:pt x="129" y="40071"/>
                    </a:lnTo>
                    <a:lnTo>
                      <a:pt x="129" y="40219"/>
                    </a:lnTo>
                    <a:lnTo>
                      <a:pt x="1918" y="42026"/>
                    </a:lnTo>
                    <a:lnTo>
                      <a:pt x="3707" y="43833"/>
                    </a:lnTo>
                    <a:lnTo>
                      <a:pt x="1937" y="45695"/>
                    </a:lnTo>
                    <a:lnTo>
                      <a:pt x="166" y="47558"/>
                    </a:lnTo>
                    <a:lnTo>
                      <a:pt x="166" y="47705"/>
                    </a:lnTo>
                    <a:lnTo>
                      <a:pt x="1937" y="49512"/>
                    </a:lnTo>
                    <a:lnTo>
                      <a:pt x="3725" y="51320"/>
                    </a:lnTo>
                    <a:lnTo>
                      <a:pt x="1955" y="53182"/>
                    </a:lnTo>
                    <a:lnTo>
                      <a:pt x="185" y="55045"/>
                    </a:lnTo>
                    <a:lnTo>
                      <a:pt x="185" y="55192"/>
                    </a:lnTo>
                    <a:lnTo>
                      <a:pt x="1973" y="56999"/>
                    </a:lnTo>
                    <a:lnTo>
                      <a:pt x="3762" y="58806"/>
                    </a:lnTo>
                    <a:lnTo>
                      <a:pt x="1992" y="60669"/>
                    </a:lnTo>
                    <a:lnTo>
                      <a:pt x="222" y="62550"/>
                    </a:lnTo>
                    <a:lnTo>
                      <a:pt x="222" y="62568"/>
                    </a:lnTo>
                    <a:lnTo>
                      <a:pt x="222" y="62679"/>
                    </a:lnTo>
                    <a:lnTo>
                      <a:pt x="1992" y="64504"/>
                    </a:lnTo>
                    <a:lnTo>
                      <a:pt x="3781" y="66311"/>
                    </a:lnTo>
                    <a:lnTo>
                      <a:pt x="2010" y="68174"/>
                    </a:lnTo>
                    <a:lnTo>
                      <a:pt x="240" y="70018"/>
                    </a:lnTo>
                    <a:lnTo>
                      <a:pt x="240" y="70055"/>
                    </a:lnTo>
                    <a:lnTo>
                      <a:pt x="240" y="70165"/>
                    </a:lnTo>
                    <a:lnTo>
                      <a:pt x="2029" y="71972"/>
                    </a:lnTo>
                    <a:lnTo>
                      <a:pt x="3744" y="73706"/>
                    </a:lnTo>
                    <a:lnTo>
                      <a:pt x="5514" y="73706"/>
                    </a:lnTo>
                    <a:lnTo>
                      <a:pt x="3799" y="71954"/>
                    </a:lnTo>
                    <a:lnTo>
                      <a:pt x="2029" y="70147"/>
                    </a:lnTo>
                    <a:lnTo>
                      <a:pt x="2010" y="69999"/>
                    </a:lnTo>
                    <a:lnTo>
                      <a:pt x="3781" y="68137"/>
                    </a:lnTo>
                    <a:lnTo>
                      <a:pt x="5532" y="66274"/>
                    </a:lnTo>
                    <a:lnTo>
                      <a:pt x="3762" y="64467"/>
                    </a:lnTo>
                    <a:lnTo>
                      <a:pt x="1992" y="62660"/>
                    </a:lnTo>
                    <a:lnTo>
                      <a:pt x="1992" y="62513"/>
                    </a:lnTo>
                    <a:lnTo>
                      <a:pt x="3744" y="60650"/>
                    </a:lnTo>
                    <a:lnTo>
                      <a:pt x="5514" y="58788"/>
                    </a:lnTo>
                    <a:lnTo>
                      <a:pt x="3744" y="56981"/>
                    </a:lnTo>
                    <a:lnTo>
                      <a:pt x="1955" y="55174"/>
                    </a:lnTo>
                    <a:lnTo>
                      <a:pt x="1955" y="55026"/>
                    </a:lnTo>
                    <a:lnTo>
                      <a:pt x="3725" y="53164"/>
                    </a:lnTo>
                    <a:lnTo>
                      <a:pt x="5477" y="51301"/>
                    </a:lnTo>
                    <a:lnTo>
                      <a:pt x="3707" y="49494"/>
                    </a:lnTo>
                    <a:lnTo>
                      <a:pt x="1937" y="47668"/>
                    </a:lnTo>
                    <a:lnTo>
                      <a:pt x="1937" y="47539"/>
                    </a:lnTo>
                    <a:lnTo>
                      <a:pt x="3688" y="45677"/>
                    </a:lnTo>
                    <a:lnTo>
                      <a:pt x="5459" y="43815"/>
                    </a:lnTo>
                    <a:lnTo>
                      <a:pt x="3688" y="42007"/>
                    </a:lnTo>
                    <a:lnTo>
                      <a:pt x="1900" y="40200"/>
                    </a:lnTo>
                    <a:lnTo>
                      <a:pt x="1900" y="40053"/>
                    </a:lnTo>
                    <a:lnTo>
                      <a:pt x="3670" y="38172"/>
                    </a:lnTo>
                    <a:lnTo>
                      <a:pt x="5440" y="36328"/>
                    </a:lnTo>
                    <a:lnTo>
                      <a:pt x="3651" y="34521"/>
                    </a:lnTo>
                    <a:lnTo>
                      <a:pt x="1881" y="32714"/>
                    </a:lnTo>
                    <a:lnTo>
                      <a:pt x="1881" y="32566"/>
                    </a:lnTo>
                    <a:lnTo>
                      <a:pt x="3651" y="30685"/>
                    </a:lnTo>
                    <a:lnTo>
                      <a:pt x="5403" y="28841"/>
                    </a:lnTo>
                    <a:lnTo>
                      <a:pt x="3633" y="27016"/>
                    </a:lnTo>
                    <a:lnTo>
                      <a:pt x="1863" y="25209"/>
                    </a:lnTo>
                    <a:lnTo>
                      <a:pt x="1863" y="25079"/>
                    </a:lnTo>
                    <a:lnTo>
                      <a:pt x="3615" y="23217"/>
                    </a:lnTo>
                    <a:lnTo>
                      <a:pt x="5385" y="21355"/>
                    </a:lnTo>
                    <a:lnTo>
                      <a:pt x="3596" y="19529"/>
                    </a:lnTo>
                    <a:lnTo>
                      <a:pt x="1826" y="17740"/>
                    </a:lnTo>
                    <a:lnTo>
                      <a:pt x="1826" y="17574"/>
                    </a:lnTo>
                    <a:lnTo>
                      <a:pt x="3596" y="15712"/>
                    </a:lnTo>
                    <a:lnTo>
                      <a:pt x="5348" y="13849"/>
                    </a:lnTo>
                    <a:lnTo>
                      <a:pt x="3578" y="12042"/>
                    </a:lnTo>
                    <a:lnTo>
                      <a:pt x="1807" y="10235"/>
                    </a:lnTo>
                    <a:lnTo>
                      <a:pt x="1807" y="10088"/>
                    </a:lnTo>
                    <a:lnTo>
                      <a:pt x="3559" y="8244"/>
                    </a:lnTo>
                    <a:lnTo>
                      <a:pt x="5330" y="6363"/>
                    </a:lnTo>
                    <a:lnTo>
                      <a:pt x="3541" y="4574"/>
                    </a:lnTo>
                    <a:lnTo>
                      <a:pt x="1771" y="2749"/>
                    </a:lnTo>
                    <a:lnTo>
                      <a:pt x="1771" y="2601"/>
                    </a:lnTo>
                    <a:lnTo>
                      <a:pt x="3541" y="739"/>
                    </a:lnTo>
                    <a:lnTo>
                      <a:pt x="4242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>
                <a:off x="307275" y="365662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0" y="1"/>
                    </a:moveTo>
                    <a:lnTo>
                      <a:pt x="0" y="1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>
                <a:off x="308175" y="38442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>
                <a:off x="307275" y="36566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>
                <a:off x="407300" y="1855975"/>
                <a:ext cx="68335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73341" h="2010" extrusionOk="0">
                    <a:moveTo>
                      <a:pt x="273340" y="0"/>
                    </a:moveTo>
                    <a:lnTo>
                      <a:pt x="19" y="1992"/>
                    </a:lnTo>
                    <a:lnTo>
                      <a:pt x="1" y="2010"/>
                    </a:lnTo>
                    <a:lnTo>
                      <a:pt x="273340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>
                <a:off x="7363425" y="2675625"/>
                <a:ext cx="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0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>
                <a:off x="7362500" y="2488450"/>
                <a:ext cx="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>
                <a:off x="7363875" y="2862800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1" y="3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>
                <a:off x="7364800" y="304995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19"/>
                    </a:moveTo>
                    <a:lnTo>
                      <a:pt x="1" y="1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>
                <a:off x="7362500" y="24884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75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>
                <a:off x="7363425" y="2677925"/>
                <a:ext cx="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56" extrusionOk="0">
                    <a:moveTo>
                      <a:pt x="0" y="56"/>
                    </a:moveTo>
                    <a:lnTo>
                      <a:pt x="0" y="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7363875" y="2862800"/>
                <a:ext cx="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7272150" y="1855975"/>
                <a:ext cx="94975" cy="18366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3466" extrusionOk="0">
                    <a:moveTo>
                      <a:pt x="738" y="0"/>
                    </a:moveTo>
                    <a:lnTo>
                      <a:pt x="1752" y="1033"/>
                    </a:lnTo>
                    <a:lnTo>
                      <a:pt x="3541" y="2840"/>
                    </a:lnTo>
                    <a:lnTo>
                      <a:pt x="3541" y="2840"/>
                    </a:lnTo>
                    <a:lnTo>
                      <a:pt x="1771" y="1033"/>
                    </a:lnTo>
                    <a:lnTo>
                      <a:pt x="756" y="0"/>
                    </a:lnTo>
                    <a:close/>
                    <a:moveTo>
                      <a:pt x="3541" y="2987"/>
                    </a:moveTo>
                    <a:lnTo>
                      <a:pt x="1771" y="4850"/>
                    </a:lnTo>
                    <a:lnTo>
                      <a:pt x="0" y="6712"/>
                    </a:lnTo>
                    <a:lnTo>
                      <a:pt x="1789" y="8519"/>
                    </a:lnTo>
                    <a:lnTo>
                      <a:pt x="19" y="6712"/>
                    </a:lnTo>
                    <a:lnTo>
                      <a:pt x="1789" y="4850"/>
                    </a:lnTo>
                    <a:lnTo>
                      <a:pt x="3541" y="2987"/>
                    </a:lnTo>
                    <a:close/>
                    <a:moveTo>
                      <a:pt x="3559" y="10474"/>
                    </a:moveTo>
                    <a:lnTo>
                      <a:pt x="1789" y="12336"/>
                    </a:lnTo>
                    <a:lnTo>
                      <a:pt x="37" y="14199"/>
                    </a:lnTo>
                    <a:lnTo>
                      <a:pt x="1807" y="12336"/>
                    </a:lnTo>
                    <a:lnTo>
                      <a:pt x="3559" y="10474"/>
                    </a:lnTo>
                    <a:close/>
                    <a:moveTo>
                      <a:pt x="37" y="14199"/>
                    </a:moveTo>
                    <a:lnTo>
                      <a:pt x="1807" y="16006"/>
                    </a:lnTo>
                    <a:lnTo>
                      <a:pt x="3596" y="17813"/>
                    </a:lnTo>
                    <a:lnTo>
                      <a:pt x="1826" y="16006"/>
                    </a:lnTo>
                    <a:lnTo>
                      <a:pt x="37" y="14199"/>
                    </a:lnTo>
                    <a:close/>
                    <a:moveTo>
                      <a:pt x="1826" y="19823"/>
                    </a:moveTo>
                    <a:lnTo>
                      <a:pt x="56" y="21685"/>
                    </a:lnTo>
                    <a:lnTo>
                      <a:pt x="1844" y="23493"/>
                    </a:lnTo>
                    <a:lnTo>
                      <a:pt x="74" y="21685"/>
                    </a:lnTo>
                    <a:lnTo>
                      <a:pt x="1826" y="19823"/>
                    </a:lnTo>
                    <a:close/>
                    <a:moveTo>
                      <a:pt x="1863" y="27310"/>
                    </a:moveTo>
                    <a:lnTo>
                      <a:pt x="92" y="29172"/>
                    </a:lnTo>
                    <a:lnTo>
                      <a:pt x="1863" y="30979"/>
                    </a:lnTo>
                    <a:lnTo>
                      <a:pt x="3651" y="32786"/>
                    </a:lnTo>
                    <a:lnTo>
                      <a:pt x="1881" y="30979"/>
                    </a:lnTo>
                    <a:lnTo>
                      <a:pt x="111" y="29172"/>
                    </a:lnTo>
                    <a:lnTo>
                      <a:pt x="1863" y="27310"/>
                    </a:lnTo>
                    <a:close/>
                    <a:moveTo>
                      <a:pt x="3651" y="32934"/>
                    </a:moveTo>
                    <a:lnTo>
                      <a:pt x="1881" y="34796"/>
                    </a:lnTo>
                    <a:lnTo>
                      <a:pt x="3651" y="32952"/>
                    </a:lnTo>
                    <a:lnTo>
                      <a:pt x="3651" y="32934"/>
                    </a:lnTo>
                    <a:close/>
                    <a:moveTo>
                      <a:pt x="1881" y="34796"/>
                    </a:moveTo>
                    <a:lnTo>
                      <a:pt x="111" y="36659"/>
                    </a:lnTo>
                    <a:lnTo>
                      <a:pt x="1881" y="38466"/>
                    </a:lnTo>
                    <a:lnTo>
                      <a:pt x="3670" y="40273"/>
                    </a:lnTo>
                    <a:lnTo>
                      <a:pt x="3670" y="40310"/>
                    </a:lnTo>
                    <a:lnTo>
                      <a:pt x="3670" y="40421"/>
                    </a:lnTo>
                    <a:lnTo>
                      <a:pt x="3688" y="40273"/>
                    </a:lnTo>
                    <a:lnTo>
                      <a:pt x="1900" y="38466"/>
                    </a:lnTo>
                    <a:lnTo>
                      <a:pt x="129" y="36659"/>
                    </a:lnTo>
                    <a:lnTo>
                      <a:pt x="1881" y="34796"/>
                    </a:lnTo>
                    <a:close/>
                    <a:moveTo>
                      <a:pt x="3670" y="40421"/>
                    </a:moveTo>
                    <a:lnTo>
                      <a:pt x="1900" y="42283"/>
                    </a:lnTo>
                    <a:lnTo>
                      <a:pt x="129" y="44145"/>
                    </a:lnTo>
                    <a:lnTo>
                      <a:pt x="1918" y="45953"/>
                    </a:lnTo>
                    <a:lnTo>
                      <a:pt x="2826" y="46870"/>
                    </a:lnTo>
                    <a:lnTo>
                      <a:pt x="1936" y="45953"/>
                    </a:lnTo>
                    <a:lnTo>
                      <a:pt x="148" y="44145"/>
                    </a:lnTo>
                    <a:lnTo>
                      <a:pt x="1918" y="42283"/>
                    </a:lnTo>
                    <a:lnTo>
                      <a:pt x="3670" y="40421"/>
                    </a:lnTo>
                    <a:close/>
                    <a:moveTo>
                      <a:pt x="2826" y="46870"/>
                    </a:moveTo>
                    <a:lnTo>
                      <a:pt x="3707" y="47778"/>
                    </a:lnTo>
                    <a:lnTo>
                      <a:pt x="3707" y="47760"/>
                    </a:lnTo>
                    <a:lnTo>
                      <a:pt x="2826" y="46870"/>
                    </a:lnTo>
                    <a:close/>
                    <a:moveTo>
                      <a:pt x="1936" y="49770"/>
                    </a:moveTo>
                    <a:lnTo>
                      <a:pt x="166" y="51632"/>
                    </a:lnTo>
                    <a:lnTo>
                      <a:pt x="1955" y="53439"/>
                    </a:lnTo>
                    <a:lnTo>
                      <a:pt x="185" y="51632"/>
                    </a:lnTo>
                    <a:lnTo>
                      <a:pt x="1936" y="49770"/>
                    </a:lnTo>
                    <a:close/>
                    <a:moveTo>
                      <a:pt x="1955" y="53439"/>
                    </a:moveTo>
                    <a:lnTo>
                      <a:pt x="3725" y="55265"/>
                    </a:lnTo>
                    <a:lnTo>
                      <a:pt x="3725" y="55246"/>
                    </a:lnTo>
                    <a:lnTo>
                      <a:pt x="1955" y="53439"/>
                    </a:lnTo>
                    <a:close/>
                    <a:moveTo>
                      <a:pt x="3725" y="55394"/>
                    </a:moveTo>
                    <a:lnTo>
                      <a:pt x="1955" y="57256"/>
                    </a:lnTo>
                    <a:lnTo>
                      <a:pt x="185" y="59137"/>
                    </a:lnTo>
                    <a:lnTo>
                      <a:pt x="1973" y="60926"/>
                    </a:lnTo>
                    <a:lnTo>
                      <a:pt x="3762" y="62751"/>
                    </a:lnTo>
                    <a:lnTo>
                      <a:pt x="1992" y="60926"/>
                    </a:lnTo>
                    <a:lnTo>
                      <a:pt x="203" y="59137"/>
                    </a:lnTo>
                    <a:lnTo>
                      <a:pt x="1973" y="57256"/>
                    </a:lnTo>
                    <a:lnTo>
                      <a:pt x="3725" y="55394"/>
                    </a:lnTo>
                    <a:close/>
                    <a:moveTo>
                      <a:pt x="1992" y="64743"/>
                    </a:moveTo>
                    <a:lnTo>
                      <a:pt x="222" y="66624"/>
                    </a:lnTo>
                    <a:lnTo>
                      <a:pt x="2010" y="68413"/>
                    </a:lnTo>
                    <a:lnTo>
                      <a:pt x="240" y="66605"/>
                    </a:lnTo>
                    <a:lnTo>
                      <a:pt x="1992" y="64743"/>
                    </a:lnTo>
                    <a:close/>
                    <a:moveTo>
                      <a:pt x="2010" y="68413"/>
                    </a:moveTo>
                    <a:lnTo>
                      <a:pt x="3780" y="70238"/>
                    </a:lnTo>
                    <a:lnTo>
                      <a:pt x="3780" y="70367"/>
                    </a:lnTo>
                    <a:lnTo>
                      <a:pt x="2010" y="72230"/>
                    </a:lnTo>
                    <a:lnTo>
                      <a:pt x="848" y="73465"/>
                    </a:lnTo>
                    <a:lnTo>
                      <a:pt x="867" y="73465"/>
                    </a:lnTo>
                    <a:lnTo>
                      <a:pt x="2029" y="72230"/>
                    </a:lnTo>
                    <a:lnTo>
                      <a:pt x="3799" y="70367"/>
                    </a:lnTo>
                    <a:lnTo>
                      <a:pt x="3799" y="70238"/>
                    </a:lnTo>
                    <a:lnTo>
                      <a:pt x="2010" y="68413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7366200" y="3424750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7364800" y="3049950"/>
                <a:ext cx="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93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>
                <a:off x="7365275" y="3237125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0" y="19"/>
                    </a:moveTo>
                    <a:lnTo>
                      <a:pt x="0" y="0"/>
                    </a:lnTo>
                    <a:lnTo>
                      <a:pt x="0" y="148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>
                <a:off x="7362050" y="230130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7360650" y="19269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>
                <a:off x="7361125" y="2115975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>
                <a:off x="345525" y="1855975"/>
                <a:ext cx="7021150" cy="1892875"/>
              </a:xfrm>
              <a:custGeom>
                <a:avLst/>
                <a:gdLst/>
                <a:ahLst/>
                <a:cxnLst/>
                <a:rect l="l" t="t" r="r" b="b"/>
                <a:pathLst>
                  <a:path w="280846" h="75715" extrusionOk="0">
                    <a:moveTo>
                      <a:pt x="275811" y="0"/>
                    </a:moveTo>
                    <a:lnTo>
                      <a:pt x="2472" y="2010"/>
                    </a:lnTo>
                    <a:lnTo>
                      <a:pt x="1771" y="2748"/>
                    </a:lnTo>
                    <a:lnTo>
                      <a:pt x="1" y="4610"/>
                    </a:lnTo>
                    <a:lnTo>
                      <a:pt x="1" y="4758"/>
                    </a:lnTo>
                    <a:lnTo>
                      <a:pt x="1771" y="6583"/>
                    </a:lnTo>
                    <a:lnTo>
                      <a:pt x="3560" y="8372"/>
                    </a:lnTo>
                    <a:lnTo>
                      <a:pt x="1789" y="10253"/>
                    </a:lnTo>
                    <a:lnTo>
                      <a:pt x="37" y="12097"/>
                    </a:lnTo>
                    <a:lnTo>
                      <a:pt x="37" y="12244"/>
                    </a:lnTo>
                    <a:lnTo>
                      <a:pt x="1808" y="14051"/>
                    </a:lnTo>
                    <a:lnTo>
                      <a:pt x="3578" y="15858"/>
                    </a:lnTo>
                    <a:lnTo>
                      <a:pt x="1826" y="17721"/>
                    </a:lnTo>
                    <a:lnTo>
                      <a:pt x="56" y="19583"/>
                    </a:lnTo>
                    <a:lnTo>
                      <a:pt x="56" y="19749"/>
                    </a:lnTo>
                    <a:lnTo>
                      <a:pt x="1826" y="21538"/>
                    </a:lnTo>
                    <a:lnTo>
                      <a:pt x="3615" y="23364"/>
                    </a:lnTo>
                    <a:lnTo>
                      <a:pt x="1845" y="25226"/>
                    </a:lnTo>
                    <a:lnTo>
                      <a:pt x="93" y="27088"/>
                    </a:lnTo>
                    <a:lnTo>
                      <a:pt x="93" y="27218"/>
                    </a:lnTo>
                    <a:lnTo>
                      <a:pt x="1863" y="29025"/>
                    </a:lnTo>
                    <a:lnTo>
                      <a:pt x="3633" y="30850"/>
                    </a:lnTo>
                    <a:lnTo>
                      <a:pt x="1881" y="32694"/>
                    </a:lnTo>
                    <a:lnTo>
                      <a:pt x="111" y="34575"/>
                    </a:lnTo>
                    <a:lnTo>
                      <a:pt x="111" y="34723"/>
                    </a:lnTo>
                    <a:lnTo>
                      <a:pt x="1881" y="36530"/>
                    </a:lnTo>
                    <a:lnTo>
                      <a:pt x="3670" y="38337"/>
                    </a:lnTo>
                    <a:lnTo>
                      <a:pt x="1900" y="40181"/>
                    </a:lnTo>
                    <a:lnTo>
                      <a:pt x="130" y="42062"/>
                    </a:lnTo>
                    <a:lnTo>
                      <a:pt x="130" y="42209"/>
                    </a:lnTo>
                    <a:lnTo>
                      <a:pt x="1918" y="44016"/>
                    </a:lnTo>
                    <a:lnTo>
                      <a:pt x="3689" y="45824"/>
                    </a:lnTo>
                    <a:lnTo>
                      <a:pt x="1918" y="47686"/>
                    </a:lnTo>
                    <a:lnTo>
                      <a:pt x="167" y="49548"/>
                    </a:lnTo>
                    <a:lnTo>
                      <a:pt x="167" y="49677"/>
                    </a:lnTo>
                    <a:lnTo>
                      <a:pt x="1937" y="51503"/>
                    </a:lnTo>
                    <a:lnTo>
                      <a:pt x="3707" y="53310"/>
                    </a:lnTo>
                    <a:lnTo>
                      <a:pt x="1955" y="55173"/>
                    </a:lnTo>
                    <a:lnTo>
                      <a:pt x="185" y="57035"/>
                    </a:lnTo>
                    <a:lnTo>
                      <a:pt x="185" y="57183"/>
                    </a:lnTo>
                    <a:lnTo>
                      <a:pt x="1974" y="58990"/>
                    </a:lnTo>
                    <a:lnTo>
                      <a:pt x="3744" y="60797"/>
                    </a:lnTo>
                    <a:lnTo>
                      <a:pt x="1974" y="62659"/>
                    </a:lnTo>
                    <a:lnTo>
                      <a:pt x="222" y="64522"/>
                    </a:lnTo>
                    <a:lnTo>
                      <a:pt x="222" y="64669"/>
                    </a:lnTo>
                    <a:lnTo>
                      <a:pt x="1992" y="66476"/>
                    </a:lnTo>
                    <a:lnTo>
                      <a:pt x="3762" y="68283"/>
                    </a:lnTo>
                    <a:lnTo>
                      <a:pt x="2011" y="70146"/>
                    </a:lnTo>
                    <a:lnTo>
                      <a:pt x="240" y="72008"/>
                    </a:lnTo>
                    <a:lnTo>
                      <a:pt x="259" y="72156"/>
                    </a:lnTo>
                    <a:lnTo>
                      <a:pt x="2029" y="73963"/>
                    </a:lnTo>
                    <a:lnTo>
                      <a:pt x="3744" y="75715"/>
                    </a:lnTo>
                    <a:lnTo>
                      <a:pt x="277913" y="73465"/>
                    </a:lnTo>
                    <a:lnTo>
                      <a:pt x="279075" y="72230"/>
                    </a:lnTo>
                    <a:lnTo>
                      <a:pt x="280845" y="70367"/>
                    </a:lnTo>
                    <a:lnTo>
                      <a:pt x="280845" y="70238"/>
                    </a:lnTo>
                    <a:lnTo>
                      <a:pt x="279075" y="68413"/>
                    </a:lnTo>
                    <a:lnTo>
                      <a:pt x="277287" y="66624"/>
                    </a:lnTo>
                    <a:lnTo>
                      <a:pt x="279057" y="64743"/>
                    </a:lnTo>
                    <a:lnTo>
                      <a:pt x="280827" y="62881"/>
                    </a:lnTo>
                    <a:lnTo>
                      <a:pt x="280827" y="62751"/>
                    </a:lnTo>
                    <a:lnTo>
                      <a:pt x="279038" y="60926"/>
                    </a:lnTo>
                    <a:lnTo>
                      <a:pt x="277250" y="59137"/>
                    </a:lnTo>
                    <a:lnTo>
                      <a:pt x="279020" y="57256"/>
                    </a:lnTo>
                    <a:lnTo>
                      <a:pt x="280790" y="55394"/>
                    </a:lnTo>
                    <a:lnTo>
                      <a:pt x="280790" y="55246"/>
                    </a:lnTo>
                    <a:lnTo>
                      <a:pt x="279020" y="53439"/>
                    </a:lnTo>
                    <a:lnTo>
                      <a:pt x="277231" y="51632"/>
                    </a:lnTo>
                    <a:lnTo>
                      <a:pt x="279001" y="49770"/>
                    </a:lnTo>
                    <a:lnTo>
                      <a:pt x="280772" y="47907"/>
                    </a:lnTo>
                    <a:lnTo>
                      <a:pt x="280772" y="47852"/>
                    </a:lnTo>
                    <a:lnTo>
                      <a:pt x="280772" y="47760"/>
                    </a:lnTo>
                    <a:lnTo>
                      <a:pt x="278983" y="45953"/>
                    </a:lnTo>
                    <a:lnTo>
                      <a:pt x="277194" y="44145"/>
                    </a:lnTo>
                    <a:lnTo>
                      <a:pt x="278965" y="42283"/>
                    </a:lnTo>
                    <a:lnTo>
                      <a:pt x="280735" y="40421"/>
                    </a:lnTo>
                    <a:lnTo>
                      <a:pt x="280735" y="40273"/>
                    </a:lnTo>
                    <a:lnTo>
                      <a:pt x="278946" y="38466"/>
                    </a:lnTo>
                    <a:lnTo>
                      <a:pt x="277176" y="36659"/>
                    </a:lnTo>
                    <a:lnTo>
                      <a:pt x="278946" y="34796"/>
                    </a:lnTo>
                    <a:lnTo>
                      <a:pt x="280716" y="32952"/>
                    </a:lnTo>
                    <a:lnTo>
                      <a:pt x="280716" y="32786"/>
                    </a:lnTo>
                    <a:lnTo>
                      <a:pt x="278928" y="30979"/>
                    </a:lnTo>
                    <a:lnTo>
                      <a:pt x="277157" y="29172"/>
                    </a:lnTo>
                    <a:lnTo>
                      <a:pt x="278928" y="27310"/>
                    </a:lnTo>
                    <a:lnTo>
                      <a:pt x="280680" y="25447"/>
                    </a:lnTo>
                    <a:lnTo>
                      <a:pt x="280680" y="25300"/>
                    </a:lnTo>
                    <a:lnTo>
                      <a:pt x="278909" y="23493"/>
                    </a:lnTo>
                    <a:lnTo>
                      <a:pt x="277121" y="21685"/>
                    </a:lnTo>
                    <a:lnTo>
                      <a:pt x="278891" y="19823"/>
                    </a:lnTo>
                    <a:lnTo>
                      <a:pt x="280661" y="17961"/>
                    </a:lnTo>
                    <a:lnTo>
                      <a:pt x="280661" y="17887"/>
                    </a:lnTo>
                    <a:lnTo>
                      <a:pt x="280661" y="17813"/>
                    </a:lnTo>
                    <a:lnTo>
                      <a:pt x="278872" y="16006"/>
                    </a:lnTo>
                    <a:lnTo>
                      <a:pt x="277102" y="14199"/>
                    </a:lnTo>
                    <a:lnTo>
                      <a:pt x="278854" y="12336"/>
                    </a:lnTo>
                    <a:lnTo>
                      <a:pt x="280624" y="10474"/>
                    </a:lnTo>
                    <a:lnTo>
                      <a:pt x="280624" y="10400"/>
                    </a:lnTo>
                    <a:lnTo>
                      <a:pt x="280624" y="10326"/>
                    </a:lnTo>
                    <a:lnTo>
                      <a:pt x="278854" y="8519"/>
                    </a:lnTo>
                    <a:lnTo>
                      <a:pt x="277065" y="6712"/>
                    </a:lnTo>
                    <a:lnTo>
                      <a:pt x="278836" y="4850"/>
                    </a:lnTo>
                    <a:lnTo>
                      <a:pt x="280606" y="2987"/>
                    </a:lnTo>
                    <a:lnTo>
                      <a:pt x="280606" y="2840"/>
                    </a:lnTo>
                    <a:lnTo>
                      <a:pt x="278817" y="1033"/>
                    </a:lnTo>
                    <a:lnTo>
                      <a:pt x="277803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2" name="Google Shape;502;p35"/>
          <p:cNvSpPr/>
          <p:nvPr/>
        </p:nvSpPr>
        <p:spPr>
          <a:xfrm>
            <a:off x="6128975" y="3749213"/>
            <a:ext cx="130500" cy="130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5"/>
          <p:cNvSpPr/>
          <p:nvPr/>
        </p:nvSpPr>
        <p:spPr>
          <a:xfrm>
            <a:off x="8031200" y="1321988"/>
            <a:ext cx="310500" cy="945350"/>
          </a:xfrm>
          <a:custGeom>
            <a:avLst/>
            <a:gdLst/>
            <a:ahLst/>
            <a:cxnLst/>
            <a:rect l="l" t="t" r="r" b="b"/>
            <a:pathLst>
              <a:path w="12420" h="37814" extrusionOk="0">
                <a:moveTo>
                  <a:pt x="1604" y="37814"/>
                </a:moveTo>
                <a:cubicBezTo>
                  <a:pt x="7729" y="29067"/>
                  <a:pt x="14966" y="17419"/>
                  <a:pt x="11459" y="7334"/>
                </a:cubicBezTo>
                <a:cubicBezTo>
                  <a:pt x="9969" y="3051"/>
                  <a:pt x="4057" y="2026"/>
                  <a:pt x="0" y="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04" name="Google Shape;504;p35"/>
          <p:cNvSpPr/>
          <p:nvPr/>
        </p:nvSpPr>
        <p:spPr>
          <a:xfrm>
            <a:off x="3489150" y="3859953"/>
            <a:ext cx="1684425" cy="500075"/>
          </a:xfrm>
          <a:custGeom>
            <a:avLst/>
            <a:gdLst/>
            <a:ahLst/>
            <a:cxnLst/>
            <a:rect l="l" t="t" r="r" b="b"/>
            <a:pathLst>
              <a:path w="67377" h="20003" extrusionOk="0">
                <a:moveTo>
                  <a:pt x="67377" y="4190"/>
                </a:moveTo>
                <a:cubicBezTo>
                  <a:pt x="62366" y="-821"/>
                  <a:pt x="53608" y="65"/>
                  <a:pt x="46522" y="65"/>
                </a:cubicBezTo>
                <a:cubicBezTo>
                  <a:pt x="29651" y="65"/>
                  <a:pt x="7552" y="4916"/>
                  <a:pt x="0" y="2000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05" name="Google Shape;505;p35"/>
          <p:cNvSpPr/>
          <p:nvPr/>
        </p:nvSpPr>
        <p:spPr>
          <a:xfrm flipH="1">
            <a:off x="7539369" y="4183777"/>
            <a:ext cx="546900" cy="5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"/>
          <p:cNvSpPr/>
          <p:nvPr/>
        </p:nvSpPr>
        <p:spPr>
          <a:xfrm rot="5400000">
            <a:off x="1412008" y="3995908"/>
            <a:ext cx="202353" cy="1296536"/>
          </a:xfrm>
          <a:custGeom>
            <a:avLst/>
            <a:gdLst/>
            <a:ahLst/>
            <a:cxnLst/>
            <a:rect l="l" t="t" r="r" b="b"/>
            <a:pathLst>
              <a:path w="32585" h="208782" extrusionOk="0">
                <a:moveTo>
                  <a:pt x="204" y="54015"/>
                </a:moveTo>
                <a:lnTo>
                  <a:pt x="204" y="54036"/>
                </a:lnTo>
                <a:cubicBezTo>
                  <a:pt x="204" y="54032"/>
                  <a:pt x="205" y="54026"/>
                  <a:pt x="205" y="54017"/>
                </a:cubicBezTo>
                <a:lnTo>
                  <a:pt x="205" y="54017"/>
                </a:lnTo>
                <a:lnTo>
                  <a:pt x="204" y="54015"/>
                </a:lnTo>
                <a:close/>
                <a:moveTo>
                  <a:pt x="14778" y="112679"/>
                </a:moveTo>
                <a:cubicBezTo>
                  <a:pt x="14785" y="112703"/>
                  <a:pt x="14793" y="112726"/>
                  <a:pt x="14800" y="112745"/>
                </a:cubicBezTo>
                <a:cubicBezTo>
                  <a:pt x="14793" y="112723"/>
                  <a:pt x="14785" y="112701"/>
                  <a:pt x="14778" y="112679"/>
                </a:cubicBezTo>
                <a:close/>
                <a:moveTo>
                  <a:pt x="24939" y="146515"/>
                </a:moveTo>
                <a:cubicBezTo>
                  <a:pt x="24939" y="146529"/>
                  <a:pt x="24943" y="146546"/>
                  <a:pt x="24949" y="146565"/>
                </a:cubicBezTo>
                <a:lnTo>
                  <a:pt x="24949" y="146565"/>
                </a:lnTo>
                <a:cubicBezTo>
                  <a:pt x="24946" y="146548"/>
                  <a:pt x="24942" y="146531"/>
                  <a:pt x="24939" y="146515"/>
                </a:cubicBezTo>
                <a:close/>
                <a:moveTo>
                  <a:pt x="27719" y="192080"/>
                </a:moveTo>
                <a:lnTo>
                  <a:pt x="27719" y="192080"/>
                </a:lnTo>
                <a:cubicBezTo>
                  <a:pt x="27675" y="192158"/>
                  <a:pt x="27630" y="192237"/>
                  <a:pt x="27586" y="192316"/>
                </a:cubicBezTo>
                <a:lnTo>
                  <a:pt x="27586" y="192316"/>
                </a:lnTo>
                <a:cubicBezTo>
                  <a:pt x="27631" y="192251"/>
                  <a:pt x="27678" y="192170"/>
                  <a:pt x="27719" y="192080"/>
                </a:cubicBezTo>
                <a:close/>
                <a:moveTo>
                  <a:pt x="20190" y="0"/>
                </a:moveTo>
                <a:cubicBezTo>
                  <a:pt x="19541" y="0"/>
                  <a:pt x="18725" y="474"/>
                  <a:pt x="17703" y="1807"/>
                </a:cubicBezTo>
                <a:lnTo>
                  <a:pt x="17641" y="1664"/>
                </a:lnTo>
                <a:lnTo>
                  <a:pt x="17110" y="2686"/>
                </a:lnTo>
                <a:cubicBezTo>
                  <a:pt x="16442" y="3779"/>
                  <a:pt x="16229" y="4402"/>
                  <a:pt x="16149" y="4402"/>
                </a:cubicBezTo>
                <a:cubicBezTo>
                  <a:pt x="16141" y="4402"/>
                  <a:pt x="16134" y="4396"/>
                  <a:pt x="16129" y="4382"/>
                </a:cubicBezTo>
                <a:cubicBezTo>
                  <a:pt x="16435" y="3831"/>
                  <a:pt x="16762" y="3279"/>
                  <a:pt x="17069" y="2706"/>
                </a:cubicBezTo>
                <a:lnTo>
                  <a:pt x="17069" y="2706"/>
                </a:lnTo>
                <a:cubicBezTo>
                  <a:pt x="16804" y="3160"/>
                  <a:pt x="16696" y="3323"/>
                  <a:pt x="16675" y="3323"/>
                </a:cubicBezTo>
                <a:cubicBezTo>
                  <a:pt x="16640" y="3323"/>
                  <a:pt x="16858" y="2852"/>
                  <a:pt x="16987" y="2543"/>
                </a:cubicBezTo>
                <a:lnTo>
                  <a:pt x="16987" y="2543"/>
                </a:lnTo>
                <a:cubicBezTo>
                  <a:pt x="16680" y="3054"/>
                  <a:pt x="16394" y="3544"/>
                  <a:pt x="16149" y="3933"/>
                </a:cubicBezTo>
                <a:cubicBezTo>
                  <a:pt x="16126" y="3993"/>
                  <a:pt x="16121" y="4017"/>
                  <a:pt x="16128" y="4017"/>
                </a:cubicBezTo>
                <a:cubicBezTo>
                  <a:pt x="16152" y="4017"/>
                  <a:pt x="16320" y="3732"/>
                  <a:pt x="16415" y="3606"/>
                </a:cubicBezTo>
                <a:lnTo>
                  <a:pt x="16415" y="3606"/>
                </a:lnTo>
                <a:cubicBezTo>
                  <a:pt x="16088" y="4280"/>
                  <a:pt x="15699" y="5261"/>
                  <a:pt x="15229" y="6059"/>
                </a:cubicBezTo>
                <a:cubicBezTo>
                  <a:pt x="14555" y="7326"/>
                  <a:pt x="15004" y="6059"/>
                  <a:pt x="14248" y="7551"/>
                </a:cubicBezTo>
                <a:cubicBezTo>
                  <a:pt x="10180" y="15421"/>
                  <a:pt x="6807" y="23414"/>
                  <a:pt x="4313" y="32081"/>
                </a:cubicBezTo>
                <a:cubicBezTo>
                  <a:pt x="4287" y="32128"/>
                  <a:pt x="4272" y="32148"/>
                  <a:pt x="4264" y="32148"/>
                </a:cubicBezTo>
                <a:cubicBezTo>
                  <a:pt x="4242" y="32148"/>
                  <a:pt x="4288" y="31973"/>
                  <a:pt x="4334" y="31775"/>
                </a:cubicBezTo>
                <a:lnTo>
                  <a:pt x="4334" y="31775"/>
                </a:lnTo>
                <a:cubicBezTo>
                  <a:pt x="3639" y="34412"/>
                  <a:pt x="3005" y="36742"/>
                  <a:pt x="2535" y="39175"/>
                </a:cubicBezTo>
                <a:cubicBezTo>
                  <a:pt x="2330" y="39849"/>
                  <a:pt x="2228" y="40013"/>
                  <a:pt x="2126" y="40197"/>
                </a:cubicBezTo>
                <a:cubicBezTo>
                  <a:pt x="2129" y="40192"/>
                  <a:pt x="2131" y="40189"/>
                  <a:pt x="2132" y="40189"/>
                </a:cubicBezTo>
                <a:lnTo>
                  <a:pt x="2132" y="40189"/>
                </a:lnTo>
                <a:cubicBezTo>
                  <a:pt x="2191" y="40189"/>
                  <a:pt x="1500" y="43457"/>
                  <a:pt x="1022" y="46840"/>
                </a:cubicBezTo>
                <a:cubicBezTo>
                  <a:pt x="961" y="47290"/>
                  <a:pt x="899" y="47719"/>
                  <a:pt x="838" y="48149"/>
                </a:cubicBezTo>
                <a:cubicBezTo>
                  <a:pt x="777" y="48578"/>
                  <a:pt x="736" y="49007"/>
                  <a:pt x="675" y="49416"/>
                </a:cubicBezTo>
                <a:cubicBezTo>
                  <a:pt x="593" y="50254"/>
                  <a:pt x="491" y="51031"/>
                  <a:pt x="429" y="51705"/>
                </a:cubicBezTo>
                <a:cubicBezTo>
                  <a:pt x="314" y="52976"/>
                  <a:pt x="216" y="53866"/>
                  <a:pt x="205" y="54017"/>
                </a:cubicBezTo>
                <a:lnTo>
                  <a:pt x="205" y="54017"/>
                </a:lnTo>
                <a:lnTo>
                  <a:pt x="388" y="54220"/>
                </a:lnTo>
                <a:cubicBezTo>
                  <a:pt x="307" y="55549"/>
                  <a:pt x="245" y="55753"/>
                  <a:pt x="184" y="55917"/>
                </a:cubicBezTo>
                <a:cubicBezTo>
                  <a:pt x="123" y="56080"/>
                  <a:pt x="41" y="56223"/>
                  <a:pt x="20" y="57470"/>
                </a:cubicBezTo>
                <a:cubicBezTo>
                  <a:pt x="102" y="57715"/>
                  <a:pt x="123" y="58104"/>
                  <a:pt x="123" y="58554"/>
                </a:cubicBezTo>
                <a:cubicBezTo>
                  <a:pt x="102" y="59003"/>
                  <a:pt x="82" y="59514"/>
                  <a:pt x="82" y="60025"/>
                </a:cubicBezTo>
                <a:cubicBezTo>
                  <a:pt x="61" y="61047"/>
                  <a:pt x="0" y="62049"/>
                  <a:pt x="102" y="62478"/>
                </a:cubicBezTo>
                <a:cubicBezTo>
                  <a:pt x="102" y="62478"/>
                  <a:pt x="102" y="62478"/>
                  <a:pt x="101" y="62478"/>
                </a:cubicBezTo>
                <a:cubicBezTo>
                  <a:pt x="63" y="62478"/>
                  <a:pt x="99" y="63607"/>
                  <a:pt x="9" y="63607"/>
                </a:cubicBezTo>
                <a:cubicBezTo>
                  <a:pt x="6" y="63607"/>
                  <a:pt x="3" y="63605"/>
                  <a:pt x="0" y="63603"/>
                </a:cubicBezTo>
                <a:lnTo>
                  <a:pt x="0" y="63603"/>
                </a:lnTo>
                <a:cubicBezTo>
                  <a:pt x="164" y="63971"/>
                  <a:pt x="61" y="64870"/>
                  <a:pt x="164" y="65626"/>
                </a:cubicBezTo>
                <a:cubicBezTo>
                  <a:pt x="177" y="65688"/>
                  <a:pt x="185" y="65714"/>
                  <a:pt x="191" y="65714"/>
                </a:cubicBezTo>
                <a:cubicBezTo>
                  <a:pt x="211" y="65714"/>
                  <a:pt x="193" y="65378"/>
                  <a:pt x="225" y="65218"/>
                </a:cubicBezTo>
                <a:lnTo>
                  <a:pt x="388" y="66976"/>
                </a:lnTo>
                <a:cubicBezTo>
                  <a:pt x="377" y="67359"/>
                  <a:pt x="347" y="67587"/>
                  <a:pt x="312" y="67587"/>
                </a:cubicBezTo>
                <a:cubicBezTo>
                  <a:pt x="284" y="67587"/>
                  <a:pt x="252" y="67437"/>
                  <a:pt x="225" y="67098"/>
                </a:cubicBezTo>
                <a:lnTo>
                  <a:pt x="225" y="67098"/>
                </a:lnTo>
                <a:cubicBezTo>
                  <a:pt x="307" y="68243"/>
                  <a:pt x="470" y="70512"/>
                  <a:pt x="838" y="73292"/>
                </a:cubicBezTo>
                <a:cubicBezTo>
                  <a:pt x="1227" y="76093"/>
                  <a:pt x="1860" y="79404"/>
                  <a:pt x="2739" y="82695"/>
                </a:cubicBezTo>
                <a:cubicBezTo>
                  <a:pt x="3577" y="85987"/>
                  <a:pt x="4702" y="89175"/>
                  <a:pt x="5724" y="91812"/>
                </a:cubicBezTo>
                <a:cubicBezTo>
                  <a:pt x="6746" y="94450"/>
                  <a:pt x="7645" y="96535"/>
                  <a:pt x="8136" y="97638"/>
                </a:cubicBezTo>
                <a:cubicBezTo>
                  <a:pt x="7993" y="97025"/>
                  <a:pt x="7339" y="95656"/>
                  <a:pt x="7298" y="95063"/>
                </a:cubicBezTo>
                <a:lnTo>
                  <a:pt x="7298" y="95063"/>
                </a:lnTo>
                <a:cubicBezTo>
                  <a:pt x="7891" y="96208"/>
                  <a:pt x="7993" y="96841"/>
                  <a:pt x="8320" y="97311"/>
                </a:cubicBezTo>
                <a:cubicBezTo>
                  <a:pt x="8258" y="97863"/>
                  <a:pt x="9362" y="99928"/>
                  <a:pt x="9505" y="100930"/>
                </a:cubicBezTo>
                <a:lnTo>
                  <a:pt x="9792" y="101195"/>
                </a:lnTo>
                <a:lnTo>
                  <a:pt x="9955" y="101809"/>
                </a:lnTo>
                <a:cubicBezTo>
                  <a:pt x="12347" y="106858"/>
                  <a:pt x="10548" y="102953"/>
                  <a:pt x="12469" y="107491"/>
                </a:cubicBezTo>
                <a:cubicBezTo>
                  <a:pt x="13042" y="108779"/>
                  <a:pt x="13492" y="109720"/>
                  <a:pt x="13860" y="110537"/>
                </a:cubicBezTo>
                <a:cubicBezTo>
                  <a:pt x="14216" y="111311"/>
                  <a:pt x="14535" y="111969"/>
                  <a:pt x="14778" y="112679"/>
                </a:cubicBezTo>
                <a:lnTo>
                  <a:pt x="14778" y="112679"/>
                </a:lnTo>
                <a:cubicBezTo>
                  <a:pt x="14726" y="112517"/>
                  <a:pt x="14669" y="112274"/>
                  <a:pt x="14706" y="112274"/>
                </a:cubicBezTo>
                <a:cubicBezTo>
                  <a:pt x="14727" y="112274"/>
                  <a:pt x="14779" y="112356"/>
                  <a:pt x="14882" y="112581"/>
                </a:cubicBezTo>
                <a:cubicBezTo>
                  <a:pt x="14800" y="112745"/>
                  <a:pt x="15679" y="114380"/>
                  <a:pt x="15658" y="114748"/>
                </a:cubicBezTo>
                <a:cubicBezTo>
                  <a:pt x="15902" y="115305"/>
                  <a:pt x="16500" y="116984"/>
                  <a:pt x="16611" y="116984"/>
                </a:cubicBezTo>
                <a:cubicBezTo>
                  <a:pt x="16630" y="116984"/>
                  <a:pt x="16634" y="116932"/>
                  <a:pt x="16619" y="116813"/>
                </a:cubicBezTo>
                <a:lnTo>
                  <a:pt x="16619" y="116813"/>
                </a:lnTo>
                <a:cubicBezTo>
                  <a:pt x="16667" y="117117"/>
                  <a:pt x="17078" y="118383"/>
                  <a:pt x="17020" y="118383"/>
                </a:cubicBezTo>
                <a:cubicBezTo>
                  <a:pt x="17004" y="118383"/>
                  <a:pt x="16951" y="118285"/>
                  <a:pt x="16844" y="118039"/>
                </a:cubicBezTo>
                <a:lnTo>
                  <a:pt x="16844" y="118039"/>
                </a:lnTo>
                <a:cubicBezTo>
                  <a:pt x="17089" y="118694"/>
                  <a:pt x="17273" y="119348"/>
                  <a:pt x="17478" y="119818"/>
                </a:cubicBezTo>
                <a:lnTo>
                  <a:pt x="17232" y="118939"/>
                </a:lnTo>
                <a:lnTo>
                  <a:pt x="17232" y="118939"/>
                </a:lnTo>
                <a:cubicBezTo>
                  <a:pt x="17621" y="120063"/>
                  <a:pt x="17887" y="120922"/>
                  <a:pt x="18132" y="121699"/>
                </a:cubicBezTo>
                <a:cubicBezTo>
                  <a:pt x="18377" y="122475"/>
                  <a:pt x="18602" y="123150"/>
                  <a:pt x="18909" y="123865"/>
                </a:cubicBezTo>
                <a:lnTo>
                  <a:pt x="18725" y="123007"/>
                </a:lnTo>
                <a:lnTo>
                  <a:pt x="18725" y="123007"/>
                </a:lnTo>
                <a:cubicBezTo>
                  <a:pt x="18950" y="123681"/>
                  <a:pt x="19154" y="124295"/>
                  <a:pt x="19297" y="124806"/>
                </a:cubicBezTo>
                <a:cubicBezTo>
                  <a:pt x="19440" y="125337"/>
                  <a:pt x="19522" y="125767"/>
                  <a:pt x="19501" y="126053"/>
                </a:cubicBezTo>
                <a:cubicBezTo>
                  <a:pt x="19358" y="125603"/>
                  <a:pt x="19195" y="125133"/>
                  <a:pt x="19031" y="124683"/>
                </a:cubicBezTo>
                <a:lnTo>
                  <a:pt x="19031" y="124683"/>
                </a:lnTo>
                <a:cubicBezTo>
                  <a:pt x="19726" y="126932"/>
                  <a:pt x="20135" y="128281"/>
                  <a:pt x="20748" y="130121"/>
                </a:cubicBezTo>
                <a:lnTo>
                  <a:pt x="20564" y="129466"/>
                </a:lnTo>
                <a:lnTo>
                  <a:pt x="20564" y="129466"/>
                </a:lnTo>
                <a:cubicBezTo>
                  <a:pt x="21014" y="130632"/>
                  <a:pt x="22118" y="134352"/>
                  <a:pt x="23058" y="138093"/>
                </a:cubicBezTo>
                <a:cubicBezTo>
                  <a:pt x="24040" y="141834"/>
                  <a:pt x="24816" y="145595"/>
                  <a:pt x="25143" y="146699"/>
                </a:cubicBezTo>
                <a:lnTo>
                  <a:pt x="25082" y="145636"/>
                </a:lnTo>
                <a:lnTo>
                  <a:pt x="25566" y="147530"/>
                </a:lnTo>
                <a:lnTo>
                  <a:pt x="25566" y="147530"/>
                </a:lnTo>
                <a:cubicBezTo>
                  <a:pt x="25494" y="147305"/>
                  <a:pt x="25024" y="146785"/>
                  <a:pt x="24949" y="146565"/>
                </a:cubicBezTo>
                <a:lnTo>
                  <a:pt x="24949" y="146565"/>
                </a:lnTo>
                <a:cubicBezTo>
                  <a:pt x="25052" y="147078"/>
                  <a:pt x="25210" y="147856"/>
                  <a:pt x="25368" y="148825"/>
                </a:cubicBezTo>
                <a:cubicBezTo>
                  <a:pt x="25532" y="149827"/>
                  <a:pt x="25736" y="151033"/>
                  <a:pt x="25941" y="152382"/>
                </a:cubicBezTo>
                <a:cubicBezTo>
                  <a:pt x="26370" y="155080"/>
                  <a:pt x="26758" y="158330"/>
                  <a:pt x="27085" y="161581"/>
                </a:cubicBezTo>
                <a:cubicBezTo>
                  <a:pt x="27249" y="163196"/>
                  <a:pt x="27372" y="164811"/>
                  <a:pt x="27453" y="166344"/>
                </a:cubicBezTo>
                <a:cubicBezTo>
                  <a:pt x="27535" y="167877"/>
                  <a:pt x="27576" y="169349"/>
                  <a:pt x="27576" y="170657"/>
                </a:cubicBezTo>
                <a:cubicBezTo>
                  <a:pt x="27556" y="173274"/>
                  <a:pt x="27351" y="175318"/>
                  <a:pt x="27208" y="176258"/>
                </a:cubicBezTo>
                <a:cubicBezTo>
                  <a:pt x="27117" y="176811"/>
                  <a:pt x="27057" y="176985"/>
                  <a:pt x="27017" y="176985"/>
                </a:cubicBezTo>
                <a:cubicBezTo>
                  <a:pt x="26948" y="176985"/>
                  <a:pt x="26935" y="176483"/>
                  <a:pt x="26922" y="176483"/>
                </a:cubicBezTo>
                <a:cubicBezTo>
                  <a:pt x="26840" y="177382"/>
                  <a:pt x="26840" y="177587"/>
                  <a:pt x="26861" y="177750"/>
                </a:cubicBezTo>
                <a:cubicBezTo>
                  <a:pt x="26861" y="177914"/>
                  <a:pt x="26861" y="178057"/>
                  <a:pt x="26717" y="178813"/>
                </a:cubicBezTo>
                <a:cubicBezTo>
                  <a:pt x="26690" y="178930"/>
                  <a:pt x="26670" y="178975"/>
                  <a:pt x="26655" y="178975"/>
                </a:cubicBezTo>
                <a:cubicBezTo>
                  <a:pt x="26617" y="178975"/>
                  <a:pt x="26621" y="178645"/>
                  <a:pt x="26636" y="178466"/>
                </a:cubicBezTo>
                <a:lnTo>
                  <a:pt x="26636" y="178466"/>
                </a:lnTo>
                <a:cubicBezTo>
                  <a:pt x="26595" y="178813"/>
                  <a:pt x="26533" y="179140"/>
                  <a:pt x="26472" y="179386"/>
                </a:cubicBezTo>
                <a:cubicBezTo>
                  <a:pt x="26431" y="179631"/>
                  <a:pt x="26390" y="179794"/>
                  <a:pt x="26431" y="179815"/>
                </a:cubicBezTo>
                <a:cubicBezTo>
                  <a:pt x="26656" y="178997"/>
                  <a:pt x="26758" y="179386"/>
                  <a:pt x="26942" y="179059"/>
                </a:cubicBezTo>
                <a:lnTo>
                  <a:pt x="26942" y="179059"/>
                </a:lnTo>
                <a:lnTo>
                  <a:pt x="26840" y="179549"/>
                </a:lnTo>
                <a:lnTo>
                  <a:pt x="26717" y="180040"/>
                </a:lnTo>
                <a:cubicBezTo>
                  <a:pt x="26656" y="180367"/>
                  <a:pt x="26595" y="180694"/>
                  <a:pt x="26493" y="181021"/>
                </a:cubicBezTo>
                <a:lnTo>
                  <a:pt x="26411" y="180898"/>
                </a:lnTo>
                <a:cubicBezTo>
                  <a:pt x="26349" y="181123"/>
                  <a:pt x="26349" y="181409"/>
                  <a:pt x="26309" y="181880"/>
                </a:cubicBezTo>
                <a:cubicBezTo>
                  <a:pt x="26288" y="182125"/>
                  <a:pt x="26227" y="182411"/>
                  <a:pt x="26145" y="182759"/>
                </a:cubicBezTo>
                <a:cubicBezTo>
                  <a:pt x="26063" y="183086"/>
                  <a:pt x="25961" y="183494"/>
                  <a:pt x="25798" y="183965"/>
                </a:cubicBezTo>
                <a:cubicBezTo>
                  <a:pt x="25246" y="185539"/>
                  <a:pt x="24551" y="187154"/>
                  <a:pt x="23794" y="188748"/>
                </a:cubicBezTo>
                <a:cubicBezTo>
                  <a:pt x="23038" y="190342"/>
                  <a:pt x="22159" y="191896"/>
                  <a:pt x="21259" y="193368"/>
                </a:cubicBezTo>
                <a:cubicBezTo>
                  <a:pt x="21239" y="193327"/>
                  <a:pt x="21321" y="193143"/>
                  <a:pt x="21443" y="192898"/>
                </a:cubicBezTo>
                <a:cubicBezTo>
                  <a:pt x="21566" y="192632"/>
                  <a:pt x="21730" y="192325"/>
                  <a:pt x="21893" y="191998"/>
                </a:cubicBezTo>
                <a:lnTo>
                  <a:pt x="21893" y="191998"/>
                </a:lnTo>
                <a:cubicBezTo>
                  <a:pt x="21648" y="192387"/>
                  <a:pt x="21321" y="193000"/>
                  <a:pt x="21055" y="193347"/>
                </a:cubicBezTo>
                <a:cubicBezTo>
                  <a:pt x="21134" y="193250"/>
                  <a:pt x="21174" y="193210"/>
                  <a:pt x="21187" y="193210"/>
                </a:cubicBezTo>
                <a:cubicBezTo>
                  <a:pt x="21247" y="193210"/>
                  <a:pt x="20643" y="194178"/>
                  <a:pt x="20672" y="194178"/>
                </a:cubicBezTo>
                <a:cubicBezTo>
                  <a:pt x="20677" y="194178"/>
                  <a:pt x="20700" y="194149"/>
                  <a:pt x="20748" y="194083"/>
                </a:cubicBezTo>
                <a:lnTo>
                  <a:pt x="20748" y="194083"/>
                </a:lnTo>
                <a:cubicBezTo>
                  <a:pt x="19645" y="196373"/>
                  <a:pt x="17519" y="198908"/>
                  <a:pt x="16292" y="200829"/>
                </a:cubicBezTo>
                <a:cubicBezTo>
                  <a:pt x="16333" y="200993"/>
                  <a:pt x="16456" y="202608"/>
                  <a:pt x="16578" y="204223"/>
                </a:cubicBezTo>
                <a:cubicBezTo>
                  <a:pt x="16680" y="205817"/>
                  <a:pt x="16803" y="207432"/>
                  <a:pt x="16926" y="207514"/>
                </a:cubicBezTo>
                <a:cubicBezTo>
                  <a:pt x="16476" y="208066"/>
                  <a:pt x="16026" y="208638"/>
                  <a:pt x="15883" y="208781"/>
                </a:cubicBezTo>
                <a:cubicBezTo>
                  <a:pt x="16047" y="208679"/>
                  <a:pt x="16946" y="207616"/>
                  <a:pt x="17376" y="206982"/>
                </a:cubicBezTo>
                <a:lnTo>
                  <a:pt x="17314" y="206798"/>
                </a:lnTo>
                <a:cubicBezTo>
                  <a:pt x="18336" y="205388"/>
                  <a:pt x="17641" y="206532"/>
                  <a:pt x="18663" y="205183"/>
                </a:cubicBezTo>
                <a:lnTo>
                  <a:pt x="18663" y="205183"/>
                </a:lnTo>
                <a:cubicBezTo>
                  <a:pt x="18827" y="205204"/>
                  <a:pt x="17907" y="206451"/>
                  <a:pt x="17069" y="207534"/>
                </a:cubicBezTo>
                <a:cubicBezTo>
                  <a:pt x="17846" y="206573"/>
                  <a:pt x="18663" y="205653"/>
                  <a:pt x="18847" y="205163"/>
                </a:cubicBezTo>
                <a:cubicBezTo>
                  <a:pt x="19121" y="204845"/>
                  <a:pt x="19204" y="204784"/>
                  <a:pt x="19242" y="204784"/>
                </a:cubicBezTo>
                <a:cubicBezTo>
                  <a:pt x="19266" y="204784"/>
                  <a:pt x="19272" y="204808"/>
                  <a:pt x="19296" y="204808"/>
                </a:cubicBezTo>
                <a:cubicBezTo>
                  <a:pt x="19338" y="204808"/>
                  <a:pt x="19439" y="204729"/>
                  <a:pt x="19808" y="204284"/>
                </a:cubicBezTo>
                <a:cubicBezTo>
                  <a:pt x="20380" y="203466"/>
                  <a:pt x="21055" y="202342"/>
                  <a:pt x="21791" y="201442"/>
                </a:cubicBezTo>
                <a:lnTo>
                  <a:pt x="21811" y="201483"/>
                </a:lnTo>
                <a:cubicBezTo>
                  <a:pt x="22690" y="200379"/>
                  <a:pt x="23263" y="199460"/>
                  <a:pt x="23815" y="198540"/>
                </a:cubicBezTo>
                <a:cubicBezTo>
                  <a:pt x="24080" y="198090"/>
                  <a:pt x="24346" y="197640"/>
                  <a:pt x="24632" y="197170"/>
                </a:cubicBezTo>
                <a:cubicBezTo>
                  <a:pt x="24919" y="196700"/>
                  <a:pt x="25225" y="196209"/>
                  <a:pt x="25593" y="195657"/>
                </a:cubicBezTo>
                <a:lnTo>
                  <a:pt x="25593" y="195657"/>
                </a:lnTo>
                <a:lnTo>
                  <a:pt x="25491" y="195923"/>
                </a:lnTo>
                <a:cubicBezTo>
                  <a:pt x="26014" y="195226"/>
                  <a:pt x="26793" y="193723"/>
                  <a:pt x="27586" y="192316"/>
                </a:cubicBezTo>
                <a:lnTo>
                  <a:pt x="27586" y="192316"/>
                </a:lnTo>
                <a:cubicBezTo>
                  <a:pt x="27519" y="192413"/>
                  <a:pt x="27457" y="192477"/>
                  <a:pt x="27433" y="192489"/>
                </a:cubicBezTo>
                <a:cubicBezTo>
                  <a:pt x="27430" y="192490"/>
                  <a:pt x="27428" y="192491"/>
                  <a:pt x="27426" y="192491"/>
                </a:cubicBezTo>
                <a:cubicBezTo>
                  <a:pt x="27398" y="192491"/>
                  <a:pt x="27448" y="192355"/>
                  <a:pt x="27658" y="191917"/>
                </a:cubicBezTo>
                <a:cubicBezTo>
                  <a:pt x="27883" y="191487"/>
                  <a:pt x="28107" y="191099"/>
                  <a:pt x="28291" y="190731"/>
                </a:cubicBezTo>
                <a:cubicBezTo>
                  <a:pt x="28475" y="190342"/>
                  <a:pt x="28639" y="189975"/>
                  <a:pt x="28802" y="189647"/>
                </a:cubicBezTo>
                <a:cubicBezTo>
                  <a:pt x="28946" y="189300"/>
                  <a:pt x="29109" y="188973"/>
                  <a:pt x="29252" y="188646"/>
                </a:cubicBezTo>
                <a:cubicBezTo>
                  <a:pt x="29395" y="188298"/>
                  <a:pt x="29538" y="187992"/>
                  <a:pt x="29702" y="187665"/>
                </a:cubicBezTo>
                <a:lnTo>
                  <a:pt x="29886" y="186990"/>
                </a:lnTo>
                <a:lnTo>
                  <a:pt x="30070" y="186315"/>
                </a:lnTo>
                <a:cubicBezTo>
                  <a:pt x="30213" y="185907"/>
                  <a:pt x="30397" y="185436"/>
                  <a:pt x="30560" y="184885"/>
                </a:cubicBezTo>
                <a:cubicBezTo>
                  <a:pt x="30724" y="184333"/>
                  <a:pt x="30928" y="183719"/>
                  <a:pt x="31092" y="183024"/>
                </a:cubicBezTo>
                <a:cubicBezTo>
                  <a:pt x="31480" y="181655"/>
                  <a:pt x="31787" y="180040"/>
                  <a:pt x="32053" y="178261"/>
                </a:cubicBezTo>
                <a:cubicBezTo>
                  <a:pt x="32298" y="176483"/>
                  <a:pt x="32462" y="174541"/>
                  <a:pt x="32523" y="172538"/>
                </a:cubicBezTo>
                <a:cubicBezTo>
                  <a:pt x="32584" y="170555"/>
                  <a:pt x="32543" y="168490"/>
                  <a:pt x="32441" y="166446"/>
                </a:cubicBezTo>
                <a:cubicBezTo>
                  <a:pt x="32216" y="162358"/>
                  <a:pt x="31726" y="158392"/>
                  <a:pt x="31276" y="154998"/>
                </a:cubicBezTo>
                <a:cubicBezTo>
                  <a:pt x="31215" y="154569"/>
                  <a:pt x="31174" y="154160"/>
                  <a:pt x="31112" y="153751"/>
                </a:cubicBezTo>
                <a:cubicBezTo>
                  <a:pt x="31051" y="153343"/>
                  <a:pt x="30990" y="152954"/>
                  <a:pt x="30928" y="152566"/>
                </a:cubicBezTo>
                <a:cubicBezTo>
                  <a:pt x="30826" y="151810"/>
                  <a:pt x="30704" y="151094"/>
                  <a:pt x="30622" y="150419"/>
                </a:cubicBezTo>
                <a:cubicBezTo>
                  <a:pt x="30397" y="149111"/>
                  <a:pt x="30213" y="148007"/>
                  <a:pt x="30070" y="147210"/>
                </a:cubicBezTo>
                <a:lnTo>
                  <a:pt x="30070" y="147210"/>
                </a:lnTo>
                <a:lnTo>
                  <a:pt x="30131" y="147455"/>
                </a:lnTo>
                <a:cubicBezTo>
                  <a:pt x="29927" y="146229"/>
                  <a:pt x="29641" y="144839"/>
                  <a:pt x="29375" y="143347"/>
                </a:cubicBezTo>
                <a:cubicBezTo>
                  <a:pt x="29048" y="141854"/>
                  <a:pt x="28741" y="140219"/>
                  <a:pt x="28353" y="138543"/>
                </a:cubicBezTo>
                <a:cubicBezTo>
                  <a:pt x="27985" y="136846"/>
                  <a:pt x="27535" y="135068"/>
                  <a:pt x="27085" y="133269"/>
                </a:cubicBezTo>
                <a:cubicBezTo>
                  <a:pt x="26861" y="132369"/>
                  <a:pt x="26615" y="131470"/>
                  <a:pt x="26370" y="130550"/>
                </a:cubicBezTo>
                <a:cubicBezTo>
                  <a:pt x="26125" y="129630"/>
                  <a:pt x="25859" y="128710"/>
                  <a:pt x="25593" y="127790"/>
                </a:cubicBezTo>
                <a:cubicBezTo>
                  <a:pt x="24551" y="124131"/>
                  <a:pt x="23365" y="120492"/>
                  <a:pt x="22200" y="117201"/>
                </a:cubicBezTo>
                <a:cubicBezTo>
                  <a:pt x="21893" y="116363"/>
                  <a:pt x="21607" y="115566"/>
                  <a:pt x="21300" y="114789"/>
                </a:cubicBezTo>
                <a:cubicBezTo>
                  <a:pt x="21035" y="113992"/>
                  <a:pt x="20728" y="113236"/>
                  <a:pt x="20442" y="112520"/>
                </a:cubicBezTo>
                <a:cubicBezTo>
                  <a:pt x="20156" y="111805"/>
                  <a:pt x="19869" y="111089"/>
                  <a:pt x="19624" y="110435"/>
                </a:cubicBezTo>
                <a:cubicBezTo>
                  <a:pt x="19338" y="109781"/>
                  <a:pt x="19072" y="109147"/>
                  <a:pt x="18827" y="108554"/>
                </a:cubicBezTo>
                <a:cubicBezTo>
                  <a:pt x="18357" y="107021"/>
                  <a:pt x="17457" y="105038"/>
                  <a:pt x="16844" y="103505"/>
                </a:cubicBezTo>
                <a:lnTo>
                  <a:pt x="16844" y="103505"/>
                </a:lnTo>
                <a:cubicBezTo>
                  <a:pt x="16992" y="103895"/>
                  <a:pt x="17031" y="104057"/>
                  <a:pt x="17003" y="104057"/>
                </a:cubicBezTo>
                <a:cubicBezTo>
                  <a:pt x="16969" y="104057"/>
                  <a:pt x="16837" y="103822"/>
                  <a:pt x="16680" y="103464"/>
                </a:cubicBezTo>
                <a:cubicBezTo>
                  <a:pt x="14698" y="98885"/>
                  <a:pt x="16476" y="103178"/>
                  <a:pt x="14391" y="98599"/>
                </a:cubicBezTo>
                <a:cubicBezTo>
                  <a:pt x="13798" y="97270"/>
                  <a:pt x="12797" y="95042"/>
                  <a:pt x="11672" y="92324"/>
                </a:cubicBezTo>
                <a:cubicBezTo>
                  <a:pt x="11120" y="90954"/>
                  <a:pt x="10548" y="89482"/>
                  <a:pt x="9996" y="87949"/>
                </a:cubicBezTo>
                <a:cubicBezTo>
                  <a:pt x="9424" y="86416"/>
                  <a:pt x="8892" y="84801"/>
                  <a:pt x="8422" y="83206"/>
                </a:cubicBezTo>
                <a:cubicBezTo>
                  <a:pt x="7482" y="79977"/>
                  <a:pt x="6787" y="76726"/>
                  <a:pt x="6357" y="73946"/>
                </a:cubicBezTo>
                <a:cubicBezTo>
                  <a:pt x="5908" y="71187"/>
                  <a:pt x="5744" y="68918"/>
                  <a:pt x="5662" y="67671"/>
                </a:cubicBezTo>
                <a:cubicBezTo>
                  <a:pt x="5540" y="66996"/>
                  <a:pt x="5499" y="66281"/>
                  <a:pt x="5438" y="65565"/>
                </a:cubicBezTo>
                <a:cubicBezTo>
                  <a:pt x="5397" y="65197"/>
                  <a:pt x="5376" y="64829"/>
                  <a:pt x="5356" y="64461"/>
                </a:cubicBezTo>
                <a:cubicBezTo>
                  <a:pt x="5335" y="64073"/>
                  <a:pt x="5335" y="63705"/>
                  <a:pt x="5315" y="63337"/>
                </a:cubicBezTo>
                <a:cubicBezTo>
                  <a:pt x="5315" y="62949"/>
                  <a:pt x="5294" y="62581"/>
                  <a:pt x="5294" y="62213"/>
                </a:cubicBezTo>
                <a:cubicBezTo>
                  <a:pt x="5274" y="61824"/>
                  <a:pt x="5294" y="61456"/>
                  <a:pt x="5274" y="61109"/>
                </a:cubicBezTo>
                <a:cubicBezTo>
                  <a:pt x="5274" y="60373"/>
                  <a:pt x="5254" y="59678"/>
                  <a:pt x="5254" y="59003"/>
                </a:cubicBezTo>
                <a:lnTo>
                  <a:pt x="5254" y="59003"/>
                </a:lnTo>
                <a:lnTo>
                  <a:pt x="5294" y="59269"/>
                </a:lnTo>
                <a:cubicBezTo>
                  <a:pt x="5294" y="57858"/>
                  <a:pt x="5458" y="53136"/>
                  <a:pt x="6194" y="48394"/>
                </a:cubicBezTo>
                <a:cubicBezTo>
                  <a:pt x="6276" y="47822"/>
                  <a:pt x="6378" y="47229"/>
                  <a:pt x="6460" y="46636"/>
                </a:cubicBezTo>
                <a:cubicBezTo>
                  <a:pt x="6562" y="46043"/>
                  <a:pt x="6664" y="45471"/>
                  <a:pt x="6766" y="44898"/>
                </a:cubicBezTo>
                <a:cubicBezTo>
                  <a:pt x="6950" y="43754"/>
                  <a:pt x="7196" y="42670"/>
                  <a:pt x="7400" y="41689"/>
                </a:cubicBezTo>
                <a:cubicBezTo>
                  <a:pt x="7604" y="40708"/>
                  <a:pt x="7809" y="39808"/>
                  <a:pt x="7972" y="39072"/>
                </a:cubicBezTo>
                <a:cubicBezTo>
                  <a:pt x="8136" y="38336"/>
                  <a:pt x="8299" y="37723"/>
                  <a:pt x="8381" y="37335"/>
                </a:cubicBezTo>
                <a:lnTo>
                  <a:pt x="8381" y="37335"/>
                </a:lnTo>
                <a:lnTo>
                  <a:pt x="8258" y="37744"/>
                </a:lnTo>
                <a:cubicBezTo>
                  <a:pt x="8402" y="37049"/>
                  <a:pt x="8504" y="36538"/>
                  <a:pt x="8606" y="36149"/>
                </a:cubicBezTo>
                <a:cubicBezTo>
                  <a:pt x="8729" y="35761"/>
                  <a:pt x="8810" y="35475"/>
                  <a:pt x="8913" y="35229"/>
                </a:cubicBezTo>
                <a:cubicBezTo>
                  <a:pt x="9097" y="34718"/>
                  <a:pt x="9281" y="34269"/>
                  <a:pt x="9628" y="33185"/>
                </a:cubicBezTo>
                <a:lnTo>
                  <a:pt x="9628" y="33185"/>
                </a:lnTo>
                <a:cubicBezTo>
                  <a:pt x="9615" y="33197"/>
                  <a:pt x="9603" y="33202"/>
                  <a:pt x="9593" y="33202"/>
                </a:cubicBezTo>
                <a:cubicBezTo>
                  <a:pt x="9501" y="33202"/>
                  <a:pt x="9580" y="32692"/>
                  <a:pt x="9710" y="32081"/>
                </a:cubicBezTo>
                <a:cubicBezTo>
                  <a:pt x="9771" y="31734"/>
                  <a:pt x="9873" y="31345"/>
                  <a:pt x="9955" y="30998"/>
                </a:cubicBezTo>
                <a:cubicBezTo>
                  <a:pt x="10057" y="30650"/>
                  <a:pt x="10139" y="30323"/>
                  <a:pt x="10221" y="30098"/>
                </a:cubicBezTo>
                <a:lnTo>
                  <a:pt x="10241" y="30160"/>
                </a:lnTo>
                <a:cubicBezTo>
                  <a:pt x="10630" y="28790"/>
                  <a:pt x="11509" y="25662"/>
                  <a:pt x="12326" y="23434"/>
                </a:cubicBezTo>
                <a:lnTo>
                  <a:pt x="12408" y="23557"/>
                </a:lnTo>
                <a:cubicBezTo>
                  <a:pt x="12981" y="21676"/>
                  <a:pt x="14432" y="18263"/>
                  <a:pt x="15004" y="16975"/>
                </a:cubicBezTo>
                <a:cubicBezTo>
                  <a:pt x="16353" y="14011"/>
                  <a:pt x="18663" y="9595"/>
                  <a:pt x="20626" y="5711"/>
                </a:cubicBezTo>
                <a:cubicBezTo>
                  <a:pt x="21178" y="4955"/>
                  <a:pt x="21689" y="4178"/>
                  <a:pt x="22261" y="3422"/>
                </a:cubicBezTo>
                <a:lnTo>
                  <a:pt x="22425" y="3054"/>
                </a:lnTo>
                <a:cubicBezTo>
                  <a:pt x="22425" y="3054"/>
                  <a:pt x="22138" y="1582"/>
                  <a:pt x="21423" y="682"/>
                </a:cubicBezTo>
                <a:cubicBezTo>
                  <a:pt x="21101" y="288"/>
                  <a:pt x="20696" y="0"/>
                  <a:pt x="201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45CA6-0BFD-4502-F9C4-A50B0FF06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078FBC9-C1A7-E2D8-C614-27D13E2B908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1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8"/>
          <p:cNvSpPr txBox="1">
            <a:spLocks noGrp="1"/>
          </p:cNvSpPr>
          <p:nvPr>
            <p:ph type="title"/>
          </p:nvPr>
        </p:nvSpPr>
        <p:spPr>
          <a:xfrm>
            <a:off x="2424369" y="476815"/>
            <a:ext cx="3945600" cy="169875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AI-</a:t>
            </a:r>
            <a:r>
              <a:rPr lang="ka-GE" dirty="0"/>
              <a:t>ს საფუძვლები</a:t>
            </a:r>
            <a:endParaRPr dirty="0"/>
          </a:p>
        </p:txBody>
      </p:sp>
      <p:sp>
        <p:nvSpPr>
          <p:cNvPr id="956" name="Google Shape;956;p38"/>
          <p:cNvSpPr txBox="1">
            <a:spLocks noGrp="1"/>
          </p:cNvSpPr>
          <p:nvPr>
            <p:ph type="title" idx="2"/>
          </p:nvPr>
        </p:nvSpPr>
        <p:spPr>
          <a:xfrm>
            <a:off x="725975" y="558650"/>
            <a:ext cx="1486200" cy="14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62" name="Google Shape;962;p38"/>
          <p:cNvSpPr/>
          <p:nvPr/>
        </p:nvSpPr>
        <p:spPr>
          <a:xfrm>
            <a:off x="1704150" y="2698050"/>
            <a:ext cx="2154000" cy="60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a-GE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პრინციპები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963" name="Google Shape;963;p38"/>
          <p:cNvGrpSpPr/>
          <p:nvPr/>
        </p:nvGrpSpPr>
        <p:grpSpPr>
          <a:xfrm rot="1350463" flipH="1">
            <a:off x="7992115" y="2687512"/>
            <a:ext cx="638645" cy="168324"/>
            <a:chOff x="301275" y="1855975"/>
            <a:chExt cx="7065850" cy="1992000"/>
          </a:xfrm>
        </p:grpSpPr>
        <p:sp>
          <p:nvSpPr>
            <p:cNvPr id="964" name="Google Shape;964;p38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38"/>
          <p:cNvGrpSpPr/>
          <p:nvPr/>
        </p:nvGrpSpPr>
        <p:grpSpPr>
          <a:xfrm>
            <a:off x="4030125" y="2632800"/>
            <a:ext cx="2108100" cy="672750"/>
            <a:chOff x="4030125" y="2632800"/>
            <a:chExt cx="2108100" cy="672750"/>
          </a:xfrm>
        </p:grpSpPr>
        <p:sp>
          <p:nvSpPr>
            <p:cNvPr id="993" name="Google Shape;993;p38"/>
            <p:cNvSpPr/>
            <p:nvPr/>
          </p:nvSpPr>
          <p:spPr>
            <a:xfrm>
              <a:off x="4030125" y="2698050"/>
              <a:ext cx="2108100" cy="60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5018900" y="2632800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8"/>
          <p:cNvSpPr/>
          <p:nvPr/>
        </p:nvSpPr>
        <p:spPr>
          <a:xfrm>
            <a:off x="3297388" y="3399525"/>
            <a:ext cx="130500" cy="130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38"/>
          <p:cNvGrpSpPr/>
          <p:nvPr/>
        </p:nvGrpSpPr>
        <p:grpSpPr>
          <a:xfrm rot="6319">
            <a:off x="4701542" y="3397706"/>
            <a:ext cx="768766" cy="189638"/>
            <a:chOff x="301275" y="1855975"/>
            <a:chExt cx="7065850" cy="1992000"/>
          </a:xfrm>
        </p:grpSpPr>
        <p:sp>
          <p:nvSpPr>
            <p:cNvPr id="997" name="Google Shape;997;p38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38"/>
          <p:cNvGrpSpPr/>
          <p:nvPr/>
        </p:nvGrpSpPr>
        <p:grpSpPr>
          <a:xfrm rot="1342535">
            <a:off x="2239841" y="3413337"/>
            <a:ext cx="484450" cy="189392"/>
            <a:chOff x="301275" y="1855975"/>
            <a:chExt cx="7065850" cy="1992000"/>
          </a:xfrm>
        </p:grpSpPr>
        <p:sp>
          <p:nvSpPr>
            <p:cNvPr id="1026" name="Google Shape;1026;p38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8"/>
          <p:cNvGrpSpPr/>
          <p:nvPr/>
        </p:nvGrpSpPr>
        <p:grpSpPr>
          <a:xfrm>
            <a:off x="730600" y="2601212"/>
            <a:ext cx="792000" cy="2282013"/>
            <a:chOff x="730600" y="2601212"/>
            <a:chExt cx="792000" cy="2282013"/>
          </a:xfrm>
        </p:grpSpPr>
        <p:sp>
          <p:nvSpPr>
            <p:cNvPr id="1055" name="Google Shape;1055;p38"/>
            <p:cNvSpPr/>
            <p:nvPr/>
          </p:nvSpPr>
          <p:spPr>
            <a:xfrm rot="5400000">
              <a:off x="30400" y="3391025"/>
              <a:ext cx="21924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grpSp>
          <p:nvGrpSpPr>
            <p:cNvPr id="1056" name="Google Shape;1056;p38"/>
            <p:cNvGrpSpPr/>
            <p:nvPr/>
          </p:nvGrpSpPr>
          <p:grpSpPr>
            <a:xfrm rot="30111">
              <a:off x="884584" y="2603332"/>
              <a:ext cx="484029" cy="189439"/>
              <a:chOff x="301275" y="1855975"/>
              <a:chExt cx="7065850" cy="1992000"/>
            </a:xfrm>
          </p:grpSpPr>
          <p:sp>
            <p:nvSpPr>
              <p:cNvPr id="1057" name="Google Shape;1057;p38"/>
              <p:cNvSpPr/>
              <p:nvPr/>
            </p:nvSpPr>
            <p:spPr>
              <a:xfrm>
                <a:off x="305425" y="3095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8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0"/>
                    </a:moveTo>
                    <a:lnTo>
                      <a:pt x="1" y="37"/>
                    </a:ln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8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37"/>
                    </a:move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8"/>
              <p:cNvSpPr/>
              <p:nvPr/>
            </p:nvSpPr>
            <p:spPr>
              <a:xfrm>
                <a:off x="305425" y="3095125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8"/>
              <p:cNvSpPr/>
              <p:nvPr/>
            </p:nvSpPr>
            <p:spPr>
              <a:xfrm>
                <a:off x="305875" y="328230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" y="1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8"/>
              <p:cNvSpPr/>
              <p:nvPr/>
            </p:nvSpPr>
            <p:spPr>
              <a:xfrm>
                <a:off x="301275" y="1972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8"/>
              <p:cNvSpPr/>
              <p:nvPr/>
            </p:nvSpPr>
            <p:spPr>
              <a:xfrm>
                <a:off x="306800" y="3470400"/>
                <a:ext cx="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" extrusionOk="0">
                    <a:moveTo>
                      <a:pt x="1" y="111"/>
                    </a:moveTo>
                    <a:lnTo>
                      <a:pt x="1" y="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8"/>
              <p:cNvSpPr/>
              <p:nvPr/>
            </p:nvSpPr>
            <p:spPr>
              <a:xfrm>
                <a:off x="7240800" y="1855975"/>
                <a:ext cx="49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92" extrusionOk="0">
                    <a:moveTo>
                      <a:pt x="199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8"/>
              <p:cNvSpPr/>
              <p:nvPr/>
            </p:nvSpPr>
            <p:spPr>
              <a:xfrm>
                <a:off x="301275" y="1906200"/>
                <a:ext cx="138325" cy="18426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73706" extrusionOk="0">
                    <a:moveTo>
                      <a:pt x="2490" y="1"/>
                    </a:moveTo>
                    <a:lnTo>
                      <a:pt x="1771" y="775"/>
                    </a:lnTo>
                    <a:lnTo>
                      <a:pt x="0" y="2638"/>
                    </a:lnTo>
                    <a:lnTo>
                      <a:pt x="0" y="2785"/>
                    </a:lnTo>
                    <a:lnTo>
                      <a:pt x="1789" y="4593"/>
                    </a:lnTo>
                    <a:lnTo>
                      <a:pt x="3559" y="6400"/>
                    </a:lnTo>
                    <a:lnTo>
                      <a:pt x="1789" y="8262"/>
                    </a:lnTo>
                    <a:lnTo>
                      <a:pt x="37" y="10125"/>
                    </a:lnTo>
                    <a:lnTo>
                      <a:pt x="19" y="10272"/>
                    </a:lnTo>
                    <a:lnTo>
                      <a:pt x="1807" y="12079"/>
                    </a:lnTo>
                    <a:lnTo>
                      <a:pt x="3596" y="13886"/>
                    </a:lnTo>
                    <a:lnTo>
                      <a:pt x="1826" y="15749"/>
                    </a:lnTo>
                    <a:lnTo>
                      <a:pt x="56" y="17611"/>
                    </a:lnTo>
                    <a:lnTo>
                      <a:pt x="56" y="17759"/>
                    </a:lnTo>
                    <a:lnTo>
                      <a:pt x="1826" y="19566"/>
                    </a:lnTo>
                    <a:lnTo>
                      <a:pt x="3615" y="21373"/>
                    </a:lnTo>
                    <a:lnTo>
                      <a:pt x="1844" y="23235"/>
                    </a:lnTo>
                    <a:lnTo>
                      <a:pt x="74" y="25098"/>
                    </a:lnTo>
                    <a:lnTo>
                      <a:pt x="74" y="25245"/>
                    </a:lnTo>
                    <a:lnTo>
                      <a:pt x="1863" y="27053"/>
                    </a:lnTo>
                    <a:lnTo>
                      <a:pt x="3651" y="28860"/>
                    </a:lnTo>
                    <a:lnTo>
                      <a:pt x="1863" y="30722"/>
                    </a:lnTo>
                    <a:lnTo>
                      <a:pt x="111" y="32585"/>
                    </a:lnTo>
                    <a:lnTo>
                      <a:pt x="111" y="32695"/>
                    </a:lnTo>
                    <a:lnTo>
                      <a:pt x="111" y="32732"/>
                    </a:lnTo>
                    <a:lnTo>
                      <a:pt x="1881" y="34539"/>
                    </a:lnTo>
                    <a:lnTo>
                      <a:pt x="3670" y="36346"/>
                    </a:lnTo>
                    <a:lnTo>
                      <a:pt x="1900" y="38209"/>
                    </a:lnTo>
                    <a:lnTo>
                      <a:pt x="129" y="40071"/>
                    </a:lnTo>
                    <a:lnTo>
                      <a:pt x="129" y="40219"/>
                    </a:lnTo>
                    <a:lnTo>
                      <a:pt x="1918" y="42026"/>
                    </a:lnTo>
                    <a:lnTo>
                      <a:pt x="3707" y="43833"/>
                    </a:lnTo>
                    <a:lnTo>
                      <a:pt x="1937" y="45695"/>
                    </a:lnTo>
                    <a:lnTo>
                      <a:pt x="166" y="47558"/>
                    </a:lnTo>
                    <a:lnTo>
                      <a:pt x="166" y="47705"/>
                    </a:lnTo>
                    <a:lnTo>
                      <a:pt x="1937" y="49512"/>
                    </a:lnTo>
                    <a:lnTo>
                      <a:pt x="3725" y="51320"/>
                    </a:lnTo>
                    <a:lnTo>
                      <a:pt x="1955" y="53182"/>
                    </a:lnTo>
                    <a:lnTo>
                      <a:pt x="185" y="55045"/>
                    </a:lnTo>
                    <a:lnTo>
                      <a:pt x="185" y="55192"/>
                    </a:lnTo>
                    <a:lnTo>
                      <a:pt x="1973" y="56999"/>
                    </a:lnTo>
                    <a:lnTo>
                      <a:pt x="3762" y="58806"/>
                    </a:lnTo>
                    <a:lnTo>
                      <a:pt x="1992" y="60669"/>
                    </a:lnTo>
                    <a:lnTo>
                      <a:pt x="222" y="62550"/>
                    </a:lnTo>
                    <a:lnTo>
                      <a:pt x="222" y="62568"/>
                    </a:lnTo>
                    <a:lnTo>
                      <a:pt x="222" y="62679"/>
                    </a:lnTo>
                    <a:lnTo>
                      <a:pt x="1992" y="64504"/>
                    </a:lnTo>
                    <a:lnTo>
                      <a:pt x="3781" y="66311"/>
                    </a:lnTo>
                    <a:lnTo>
                      <a:pt x="2010" y="68174"/>
                    </a:lnTo>
                    <a:lnTo>
                      <a:pt x="240" y="70018"/>
                    </a:lnTo>
                    <a:lnTo>
                      <a:pt x="240" y="70055"/>
                    </a:lnTo>
                    <a:lnTo>
                      <a:pt x="240" y="70165"/>
                    </a:lnTo>
                    <a:lnTo>
                      <a:pt x="2029" y="71972"/>
                    </a:lnTo>
                    <a:lnTo>
                      <a:pt x="3744" y="73706"/>
                    </a:lnTo>
                    <a:lnTo>
                      <a:pt x="5514" y="73706"/>
                    </a:lnTo>
                    <a:lnTo>
                      <a:pt x="3799" y="71954"/>
                    </a:lnTo>
                    <a:lnTo>
                      <a:pt x="2029" y="70147"/>
                    </a:lnTo>
                    <a:lnTo>
                      <a:pt x="2010" y="69999"/>
                    </a:lnTo>
                    <a:lnTo>
                      <a:pt x="3781" y="68137"/>
                    </a:lnTo>
                    <a:lnTo>
                      <a:pt x="5532" y="66274"/>
                    </a:lnTo>
                    <a:lnTo>
                      <a:pt x="3762" y="64467"/>
                    </a:lnTo>
                    <a:lnTo>
                      <a:pt x="1992" y="62660"/>
                    </a:lnTo>
                    <a:lnTo>
                      <a:pt x="1992" y="62513"/>
                    </a:lnTo>
                    <a:lnTo>
                      <a:pt x="3744" y="60650"/>
                    </a:lnTo>
                    <a:lnTo>
                      <a:pt x="5514" y="58788"/>
                    </a:lnTo>
                    <a:lnTo>
                      <a:pt x="3744" y="56981"/>
                    </a:lnTo>
                    <a:lnTo>
                      <a:pt x="1955" y="55174"/>
                    </a:lnTo>
                    <a:lnTo>
                      <a:pt x="1955" y="55026"/>
                    </a:lnTo>
                    <a:lnTo>
                      <a:pt x="3725" y="53164"/>
                    </a:lnTo>
                    <a:lnTo>
                      <a:pt x="5477" y="51301"/>
                    </a:lnTo>
                    <a:lnTo>
                      <a:pt x="3707" y="49494"/>
                    </a:lnTo>
                    <a:lnTo>
                      <a:pt x="1937" y="47668"/>
                    </a:lnTo>
                    <a:lnTo>
                      <a:pt x="1937" y="47539"/>
                    </a:lnTo>
                    <a:lnTo>
                      <a:pt x="3688" y="45677"/>
                    </a:lnTo>
                    <a:lnTo>
                      <a:pt x="5459" y="43815"/>
                    </a:lnTo>
                    <a:lnTo>
                      <a:pt x="3688" y="42007"/>
                    </a:lnTo>
                    <a:lnTo>
                      <a:pt x="1900" y="40200"/>
                    </a:lnTo>
                    <a:lnTo>
                      <a:pt x="1900" y="40053"/>
                    </a:lnTo>
                    <a:lnTo>
                      <a:pt x="3670" y="38172"/>
                    </a:lnTo>
                    <a:lnTo>
                      <a:pt x="5440" y="36328"/>
                    </a:lnTo>
                    <a:lnTo>
                      <a:pt x="3651" y="34521"/>
                    </a:lnTo>
                    <a:lnTo>
                      <a:pt x="1881" y="32714"/>
                    </a:lnTo>
                    <a:lnTo>
                      <a:pt x="1881" y="32566"/>
                    </a:lnTo>
                    <a:lnTo>
                      <a:pt x="3651" y="30685"/>
                    </a:lnTo>
                    <a:lnTo>
                      <a:pt x="5403" y="28841"/>
                    </a:lnTo>
                    <a:lnTo>
                      <a:pt x="3633" y="27016"/>
                    </a:lnTo>
                    <a:lnTo>
                      <a:pt x="1863" y="25209"/>
                    </a:lnTo>
                    <a:lnTo>
                      <a:pt x="1863" y="25079"/>
                    </a:lnTo>
                    <a:lnTo>
                      <a:pt x="3615" y="23217"/>
                    </a:lnTo>
                    <a:lnTo>
                      <a:pt x="5385" y="21355"/>
                    </a:lnTo>
                    <a:lnTo>
                      <a:pt x="3596" y="19529"/>
                    </a:lnTo>
                    <a:lnTo>
                      <a:pt x="1826" y="17740"/>
                    </a:lnTo>
                    <a:lnTo>
                      <a:pt x="1826" y="17574"/>
                    </a:lnTo>
                    <a:lnTo>
                      <a:pt x="3596" y="15712"/>
                    </a:lnTo>
                    <a:lnTo>
                      <a:pt x="5348" y="13849"/>
                    </a:lnTo>
                    <a:lnTo>
                      <a:pt x="3578" y="12042"/>
                    </a:lnTo>
                    <a:lnTo>
                      <a:pt x="1807" y="10235"/>
                    </a:lnTo>
                    <a:lnTo>
                      <a:pt x="1807" y="10088"/>
                    </a:lnTo>
                    <a:lnTo>
                      <a:pt x="3559" y="8244"/>
                    </a:lnTo>
                    <a:lnTo>
                      <a:pt x="5330" y="6363"/>
                    </a:lnTo>
                    <a:lnTo>
                      <a:pt x="3541" y="4574"/>
                    </a:lnTo>
                    <a:lnTo>
                      <a:pt x="1771" y="2749"/>
                    </a:lnTo>
                    <a:lnTo>
                      <a:pt x="1771" y="2601"/>
                    </a:lnTo>
                    <a:lnTo>
                      <a:pt x="3541" y="739"/>
                    </a:lnTo>
                    <a:lnTo>
                      <a:pt x="4242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8"/>
              <p:cNvSpPr/>
              <p:nvPr/>
            </p:nvSpPr>
            <p:spPr>
              <a:xfrm>
                <a:off x="307275" y="365662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0" y="1"/>
                    </a:moveTo>
                    <a:lnTo>
                      <a:pt x="0" y="1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8"/>
              <p:cNvSpPr/>
              <p:nvPr/>
            </p:nvSpPr>
            <p:spPr>
              <a:xfrm>
                <a:off x="308175" y="38442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8"/>
              <p:cNvSpPr/>
              <p:nvPr/>
            </p:nvSpPr>
            <p:spPr>
              <a:xfrm>
                <a:off x="307275" y="36566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8"/>
              <p:cNvSpPr/>
              <p:nvPr/>
            </p:nvSpPr>
            <p:spPr>
              <a:xfrm>
                <a:off x="407300" y="1855975"/>
                <a:ext cx="68335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73341" h="2010" extrusionOk="0">
                    <a:moveTo>
                      <a:pt x="273340" y="0"/>
                    </a:moveTo>
                    <a:lnTo>
                      <a:pt x="19" y="1992"/>
                    </a:lnTo>
                    <a:lnTo>
                      <a:pt x="1" y="2010"/>
                    </a:lnTo>
                    <a:lnTo>
                      <a:pt x="273340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8"/>
              <p:cNvSpPr/>
              <p:nvPr/>
            </p:nvSpPr>
            <p:spPr>
              <a:xfrm>
                <a:off x="7363425" y="2675625"/>
                <a:ext cx="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0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8"/>
              <p:cNvSpPr/>
              <p:nvPr/>
            </p:nvSpPr>
            <p:spPr>
              <a:xfrm>
                <a:off x="7362500" y="2488450"/>
                <a:ext cx="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8"/>
              <p:cNvSpPr/>
              <p:nvPr/>
            </p:nvSpPr>
            <p:spPr>
              <a:xfrm>
                <a:off x="7363875" y="2862800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1" y="3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8"/>
              <p:cNvSpPr/>
              <p:nvPr/>
            </p:nvSpPr>
            <p:spPr>
              <a:xfrm>
                <a:off x="7364800" y="304995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19"/>
                    </a:moveTo>
                    <a:lnTo>
                      <a:pt x="1" y="1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8"/>
              <p:cNvSpPr/>
              <p:nvPr/>
            </p:nvSpPr>
            <p:spPr>
              <a:xfrm>
                <a:off x="7362500" y="24884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75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8"/>
              <p:cNvSpPr/>
              <p:nvPr/>
            </p:nvSpPr>
            <p:spPr>
              <a:xfrm>
                <a:off x="7363425" y="2677925"/>
                <a:ext cx="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56" extrusionOk="0">
                    <a:moveTo>
                      <a:pt x="0" y="56"/>
                    </a:moveTo>
                    <a:lnTo>
                      <a:pt x="0" y="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8"/>
              <p:cNvSpPr/>
              <p:nvPr/>
            </p:nvSpPr>
            <p:spPr>
              <a:xfrm>
                <a:off x="7363875" y="2862800"/>
                <a:ext cx="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8"/>
              <p:cNvSpPr/>
              <p:nvPr/>
            </p:nvSpPr>
            <p:spPr>
              <a:xfrm>
                <a:off x="7272150" y="1855975"/>
                <a:ext cx="94975" cy="18366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3466" extrusionOk="0">
                    <a:moveTo>
                      <a:pt x="738" y="0"/>
                    </a:moveTo>
                    <a:lnTo>
                      <a:pt x="1752" y="1033"/>
                    </a:lnTo>
                    <a:lnTo>
                      <a:pt x="3541" y="2840"/>
                    </a:lnTo>
                    <a:lnTo>
                      <a:pt x="3541" y="2840"/>
                    </a:lnTo>
                    <a:lnTo>
                      <a:pt x="1771" y="1033"/>
                    </a:lnTo>
                    <a:lnTo>
                      <a:pt x="756" y="0"/>
                    </a:lnTo>
                    <a:close/>
                    <a:moveTo>
                      <a:pt x="3541" y="2987"/>
                    </a:moveTo>
                    <a:lnTo>
                      <a:pt x="1771" y="4850"/>
                    </a:lnTo>
                    <a:lnTo>
                      <a:pt x="0" y="6712"/>
                    </a:lnTo>
                    <a:lnTo>
                      <a:pt x="1789" y="8519"/>
                    </a:lnTo>
                    <a:lnTo>
                      <a:pt x="19" y="6712"/>
                    </a:lnTo>
                    <a:lnTo>
                      <a:pt x="1789" y="4850"/>
                    </a:lnTo>
                    <a:lnTo>
                      <a:pt x="3541" y="2987"/>
                    </a:lnTo>
                    <a:close/>
                    <a:moveTo>
                      <a:pt x="3559" y="10474"/>
                    </a:moveTo>
                    <a:lnTo>
                      <a:pt x="1789" y="12336"/>
                    </a:lnTo>
                    <a:lnTo>
                      <a:pt x="37" y="14199"/>
                    </a:lnTo>
                    <a:lnTo>
                      <a:pt x="1807" y="12336"/>
                    </a:lnTo>
                    <a:lnTo>
                      <a:pt x="3559" y="10474"/>
                    </a:lnTo>
                    <a:close/>
                    <a:moveTo>
                      <a:pt x="37" y="14199"/>
                    </a:moveTo>
                    <a:lnTo>
                      <a:pt x="1807" y="16006"/>
                    </a:lnTo>
                    <a:lnTo>
                      <a:pt x="3596" y="17813"/>
                    </a:lnTo>
                    <a:lnTo>
                      <a:pt x="1826" y="16006"/>
                    </a:lnTo>
                    <a:lnTo>
                      <a:pt x="37" y="14199"/>
                    </a:lnTo>
                    <a:close/>
                    <a:moveTo>
                      <a:pt x="1826" y="19823"/>
                    </a:moveTo>
                    <a:lnTo>
                      <a:pt x="56" y="21685"/>
                    </a:lnTo>
                    <a:lnTo>
                      <a:pt x="1844" y="23493"/>
                    </a:lnTo>
                    <a:lnTo>
                      <a:pt x="74" y="21685"/>
                    </a:lnTo>
                    <a:lnTo>
                      <a:pt x="1826" y="19823"/>
                    </a:lnTo>
                    <a:close/>
                    <a:moveTo>
                      <a:pt x="1863" y="27310"/>
                    </a:moveTo>
                    <a:lnTo>
                      <a:pt x="92" y="29172"/>
                    </a:lnTo>
                    <a:lnTo>
                      <a:pt x="1863" y="30979"/>
                    </a:lnTo>
                    <a:lnTo>
                      <a:pt x="3651" y="32786"/>
                    </a:lnTo>
                    <a:lnTo>
                      <a:pt x="1881" y="30979"/>
                    </a:lnTo>
                    <a:lnTo>
                      <a:pt x="111" y="29172"/>
                    </a:lnTo>
                    <a:lnTo>
                      <a:pt x="1863" y="27310"/>
                    </a:lnTo>
                    <a:close/>
                    <a:moveTo>
                      <a:pt x="3651" y="32934"/>
                    </a:moveTo>
                    <a:lnTo>
                      <a:pt x="1881" y="34796"/>
                    </a:lnTo>
                    <a:lnTo>
                      <a:pt x="3651" y="32952"/>
                    </a:lnTo>
                    <a:lnTo>
                      <a:pt x="3651" y="32934"/>
                    </a:lnTo>
                    <a:close/>
                    <a:moveTo>
                      <a:pt x="1881" y="34796"/>
                    </a:moveTo>
                    <a:lnTo>
                      <a:pt x="111" y="36659"/>
                    </a:lnTo>
                    <a:lnTo>
                      <a:pt x="1881" y="38466"/>
                    </a:lnTo>
                    <a:lnTo>
                      <a:pt x="3670" y="40273"/>
                    </a:lnTo>
                    <a:lnTo>
                      <a:pt x="3670" y="40310"/>
                    </a:lnTo>
                    <a:lnTo>
                      <a:pt x="3670" y="40421"/>
                    </a:lnTo>
                    <a:lnTo>
                      <a:pt x="3688" y="40273"/>
                    </a:lnTo>
                    <a:lnTo>
                      <a:pt x="1900" y="38466"/>
                    </a:lnTo>
                    <a:lnTo>
                      <a:pt x="129" y="36659"/>
                    </a:lnTo>
                    <a:lnTo>
                      <a:pt x="1881" y="34796"/>
                    </a:lnTo>
                    <a:close/>
                    <a:moveTo>
                      <a:pt x="3670" y="40421"/>
                    </a:moveTo>
                    <a:lnTo>
                      <a:pt x="1900" y="42283"/>
                    </a:lnTo>
                    <a:lnTo>
                      <a:pt x="129" y="44145"/>
                    </a:lnTo>
                    <a:lnTo>
                      <a:pt x="1918" y="45953"/>
                    </a:lnTo>
                    <a:lnTo>
                      <a:pt x="2826" y="46870"/>
                    </a:lnTo>
                    <a:lnTo>
                      <a:pt x="1936" y="45953"/>
                    </a:lnTo>
                    <a:lnTo>
                      <a:pt x="148" y="44145"/>
                    </a:lnTo>
                    <a:lnTo>
                      <a:pt x="1918" y="42283"/>
                    </a:lnTo>
                    <a:lnTo>
                      <a:pt x="3670" y="40421"/>
                    </a:lnTo>
                    <a:close/>
                    <a:moveTo>
                      <a:pt x="2826" y="46870"/>
                    </a:moveTo>
                    <a:lnTo>
                      <a:pt x="3707" y="47778"/>
                    </a:lnTo>
                    <a:lnTo>
                      <a:pt x="3707" y="47760"/>
                    </a:lnTo>
                    <a:lnTo>
                      <a:pt x="2826" y="46870"/>
                    </a:lnTo>
                    <a:close/>
                    <a:moveTo>
                      <a:pt x="1936" y="49770"/>
                    </a:moveTo>
                    <a:lnTo>
                      <a:pt x="166" y="51632"/>
                    </a:lnTo>
                    <a:lnTo>
                      <a:pt x="1955" y="53439"/>
                    </a:lnTo>
                    <a:lnTo>
                      <a:pt x="185" y="51632"/>
                    </a:lnTo>
                    <a:lnTo>
                      <a:pt x="1936" y="49770"/>
                    </a:lnTo>
                    <a:close/>
                    <a:moveTo>
                      <a:pt x="1955" y="53439"/>
                    </a:moveTo>
                    <a:lnTo>
                      <a:pt x="3725" y="55265"/>
                    </a:lnTo>
                    <a:lnTo>
                      <a:pt x="3725" y="55246"/>
                    </a:lnTo>
                    <a:lnTo>
                      <a:pt x="1955" y="53439"/>
                    </a:lnTo>
                    <a:close/>
                    <a:moveTo>
                      <a:pt x="3725" y="55394"/>
                    </a:moveTo>
                    <a:lnTo>
                      <a:pt x="1955" y="57256"/>
                    </a:lnTo>
                    <a:lnTo>
                      <a:pt x="185" y="59137"/>
                    </a:lnTo>
                    <a:lnTo>
                      <a:pt x="1973" y="60926"/>
                    </a:lnTo>
                    <a:lnTo>
                      <a:pt x="3762" y="62751"/>
                    </a:lnTo>
                    <a:lnTo>
                      <a:pt x="1992" y="60926"/>
                    </a:lnTo>
                    <a:lnTo>
                      <a:pt x="203" y="59137"/>
                    </a:lnTo>
                    <a:lnTo>
                      <a:pt x="1973" y="57256"/>
                    </a:lnTo>
                    <a:lnTo>
                      <a:pt x="3725" y="55394"/>
                    </a:lnTo>
                    <a:close/>
                    <a:moveTo>
                      <a:pt x="1992" y="64743"/>
                    </a:moveTo>
                    <a:lnTo>
                      <a:pt x="222" y="66624"/>
                    </a:lnTo>
                    <a:lnTo>
                      <a:pt x="2010" y="68413"/>
                    </a:lnTo>
                    <a:lnTo>
                      <a:pt x="240" y="66605"/>
                    </a:lnTo>
                    <a:lnTo>
                      <a:pt x="1992" y="64743"/>
                    </a:lnTo>
                    <a:close/>
                    <a:moveTo>
                      <a:pt x="2010" y="68413"/>
                    </a:moveTo>
                    <a:lnTo>
                      <a:pt x="3780" y="70238"/>
                    </a:lnTo>
                    <a:lnTo>
                      <a:pt x="3780" y="70367"/>
                    </a:lnTo>
                    <a:lnTo>
                      <a:pt x="2010" y="72230"/>
                    </a:lnTo>
                    <a:lnTo>
                      <a:pt x="848" y="73465"/>
                    </a:lnTo>
                    <a:lnTo>
                      <a:pt x="867" y="73465"/>
                    </a:lnTo>
                    <a:lnTo>
                      <a:pt x="2029" y="72230"/>
                    </a:lnTo>
                    <a:lnTo>
                      <a:pt x="3799" y="70367"/>
                    </a:lnTo>
                    <a:lnTo>
                      <a:pt x="3799" y="70238"/>
                    </a:lnTo>
                    <a:lnTo>
                      <a:pt x="2010" y="68413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8"/>
              <p:cNvSpPr/>
              <p:nvPr/>
            </p:nvSpPr>
            <p:spPr>
              <a:xfrm>
                <a:off x="7366200" y="3424750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8"/>
              <p:cNvSpPr/>
              <p:nvPr/>
            </p:nvSpPr>
            <p:spPr>
              <a:xfrm>
                <a:off x="7364800" y="3049950"/>
                <a:ext cx="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93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8"/>
              <p:cNvSpPr/>
              <p:nvPr/>
            </p:nvSpPr>
            <p:spPr>
              <a:xfrm>
                <a:off x="7365275" y="3237125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0" y="19"/>
                    </a:moveTo>
                    <a:lnTo>
                      <a:pt x="0" y="0"/>
                    </a:lnTo>
                    <a:lnTo>
                      <a:pt x="0" y="148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8"/>
              <p:cNvSpPr/>
              <p:nvPr/>
            </p:nvSpPr>
            <p:spPr>
              <a:xfrm>
                <a:off x="7362050" y="230130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8"/>
              <p:cNvSpPr/>
              <p:nvPr/>
            </p:nvSpPr>
            <p:spPr>
              <a:xfrm>
                <a:off x="7360650" y="19269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8"/>
              <p:cNvSpPr/>
              <p:nvPr/>
            </p:nvSpPr>
            <p:spPr>
              <a:xfrm>
                <a:off x="7361125" y="2115975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8"/>
              <p:cNvSpPr/>
              <p:nvPr/>
            </p:nvSpPr>
            <p:spPr>
              <a:xfrm>
                <a:off x="345525" y="1855975"/>
                <a:ext cx="7021150" cy="1892875"/>
              </a:xfrm>
              <a:custGeom>
                <a:avLst/>
                <a:gdLst/>
                <a:ahLst/>
                <a:cxnLst/>
                <a:rect l="l" t="t" r="r" b="b"/>
                <a:pathLst>
                  <a:path w="280846" h="75715" extrusionOk="0">
                    <a:moveTo>
                      <a:pt x="275811" y="0"/>
                    </a:moveTo>
                    <a:lnTo>
                      <a:pt x="2472" y="2010"/>
                    </a:lnTo>
                    <a:lnTo>
                      <a:pt x="1771" y="2748"/>
                    </a:lnTo>
                    <a:lnTo>
                      <a:pt x="1" y="4610"/>
                    </a:lnTo>
                    <a:lnTo>
                      <a:pt x="1" y="4758"/>
                    </a:lnTo>
                    <a:lnTo>
                      <a:pt x="1771" y="6583"/>
                    </a:lnTo>
                    <a:lnTo>
                      <a:pt x="3560" y="8372"/>
                    </a:lnTo>
                    <a:lnTo>
                      <a:pt x="1789" y="10253"/>
                    </a:lnTo>
                    <a:lnTo>
                      <a:pt x="37" y="12097"/>
                    </a:lnTo>
                    <a:lnTo>
                      <a:pt x="37" y="12244"/>
                    </a:lnTo>
                    <a:lnTo>
                      <a:pt x="1808" y="14051"/>
                    </a:lnTo>
                    <a:lnTo>
                      <a:pt x="3578" y="15858"/>
                    </a:lnTo>
                    <a:lnTo>
                      <a:pt x="1826" y="17721"/>
                    </a:lnTo>
                    <a:lnTo>
                      <a:pt x="56" y="19583"/>
                    </a:lnTo>
                    <a:lnTo>
                      <a:pt x="56" y="19749"/>
                    </a:lnTo>
                    <a:lnTo>
                      <a:pt x="1826" y="21538"/>
                    </a:lnTo>
                    <a:lnTo>
                      <a:pt x="3615" y="23364"/>
                    </a:lnTo>
                    <a:lnTo>
                      <a:pt x="1845" y="25226"/>
                    </a:lnTo>
                    <a:lnTo>
                      <a:pt x="93" y="27088"/>
                    </a:lnTo>
                    <a:lnTo>
                      <a:pt x="93" y="27218"/>
                    </a:lnTo>
                    <a:lnTo>
                      <a:pt x="1863" y="29025"/>
                    </a:lnTo>
                    <a:lnTo>
                      <a:pt x="3633" y="30850"/>
                    </a:lnTo>
                    <a:lnTo>
                      <a:pt x="1881" y="32694"/>
                    </a:lnTo>
                    <a:lnTo>
                      <a:pt x="111" y="34575"/>
                    </a:lnTo>
                    <a:lnTo>
                      <a:pt x="111" y="34723"/>
                    </a:lnTo>
                    <a:lnTo>
                      <a:pt x="1881" y="36530"/>
                    </a:lnTo>
                    <a:lnTo>
                      <a:pt x="3670" y="38337"/>
                    </a:lnTo>
                    <a:lnTo>
                      <a:pt x="1900" y="40181"/>
                    </a:lnTo>
                    <a:lnTo>
                      <a:pt x="130" y="42062"/>
                    </a:lnTo>
                    <a:lnTo>
                      <a:pt x="130" y="42209"/>
                    </a:lnTo>
                    <a:lnTo>
                      <a:pt x="1918" y="44016"/>
                    </a:lnTo>
                    <a:lnTo>
                      <a:pt x="3689" y="45824"/>
                    </a:lnTo>
                    <a:lnTo>
                      <a:pt x="1918" y="47686"/>
                    </a:lnTo>
                    <a:lnTo>
                      <a:pt x="167" y="49548"/>
                    </a:lnTo>
                    <a:lnTo>
                      <a:pt x="167" y="49677"/>
                    </a:lnTo>
                    <a:lnTo>
                      <a:pt x="1937" y="51503"/>
                    </a:lnTo>
                    <a:lnTo>
                      <a:pt x="3707" y="53310"/>
                    </a:lnTo>
                    <a:lnTo>
                      <a:pt x="1955" y="55173"/>
                    </a:lnTo>
                    <a:lnTo>
                      <a:pt x="185" y="57035"/>
                    </a:lnTo>
                    <a:lnTo>
                      <a:pt x="185" y="57183"/>
                    </a:lnTo>
                    <a:lnTo>
                      <a:pt x="1974" y="58990"/>
                    </a:lnTo>
                    <a:lnTo>
                      <a:pt x="3744" y="60797"/>
                    </a:lnTo>
                    <a:lnTo>
                      <a:pt x="1974" y="62659"/>
                    </a:lnTo>
                    <a:lnTo>
                      <a:pt x="222" y="64522"/>
                    </a:lnTo>
                    <a:lnTo>
                      <a:pt x="222" y="64669"/>
                    </a:lnTo>
                    <a:lnTo>
                      <a:pt x="1992" y="66476"/>
                    </a:lnTo>
                    <a:lnTo>
                      <a:pt x="3762" y="68283"/>
                    </a:lnTo>
                    <a:lnTo>
                      <a:pt x="2011" y="70146"/>
                    </a:lnTo>
                    <a:lnTo>
                      <a:pt x="240" y="72008"/>
                    </a:lnTo>
                    <a:lnTo>
                      <a:pt x="259" y="72156"/>
                    </a:lnTo>
                    <a:lnTo>
                      <a:pt x="2029" y="73963"/>
                    </a:lnTo>
                    <a:lnTo>
                      <a:pt x="3744" y="75715"/>
                    </a:lnTo>
                    <a:lnTo>
                      <a:pt x="277913" y="73465"/>
                    </a:lnTo>
                    <a:lnTo>
                      <a:pt x="279075" y="72230"/>
                    </a:lnTo>
                    <a:lnTo>
                      <a:pt x="280845" y="70367"/>
                    </a:lnTo>
                    <a:lnTo>
                      <a:pt x="280845" y="70238"/>
                    </a:lnTo>
                    <a:lnTo>
                      <a:pt x="279075" y="68413"/>
                    </a:lnTo>
                    <a:lnTo>
                      <a:pt x="277287" y="66624"/>
                    </a:lnTo>
                    <a:lnTo>
                      <a:pt x="279057" y="64743"/>
                    </a:lnTo>
                    <a:lnTo>
                      <a:pt x="280827" y="62881"/>
                    </a:lnTo>
                    <a:lnTo>
                      <a:pt x="280827" y="62751"/>
                    </a:lnTo>
                    <a:lnTo>
                      <a:pt x="279038" y="60926"/>
                    </a:lnTo>
                    <a:lnTo>
                      <a:pt x="277250" y="59137"/>
                    </a:lnTo>
                    <a:lnTo>
                      <a:pt x="279020" y="57256"/>
                    </a:lnTo>
                    <a:lnTo>
                      <a:pt x="280790" y="55394"/>
                    </a:lnTo>
                    <a:lnTo>
                      <a:pt x="280790" y="55246"/>
                    </a:lnTo>
                    <a:lnTo>
                      <a:pt x="279020" y="53439"/>
                    </a:lnTo>
                    <a:lnTo>
                      <a:pt x="277231" y="51632"/>
                    </a:lnTo>
                    <a:lnTo>
                      <a:pt x="279001" y="49770"/>
                    </a:lnTo>
                    <a:lnTo>
                      <a:pt x="280772" y="47907"/>
                    </a:lnTo>
                    <a:lnTo>
                      <a:pt x="280772" y="47852"/>
                    </a:lnTo>
                    <a:lnTo>
                      <a:pt x="280772" y="47760"/>
                    </a:lnTo>
                    <a:lnTo>
                      <a:pt x="278983" y="45953"/>
                    </a:lnTo>
                    <a:lnTo>
                      <a:pt x="277194" y="44145"/>
                    </a:lnTo>
                    <a:lnTo>
                      <a:pt x="278965" y="42283"/>
                    </a:lnTo>
                    <a:lnTo>
                      <a:pt x="280735" y="40421"/>
                    </a:lnTo>
                    <a:lnTo>
                      <a:pt x="280735" y="40273"/>
                    </a:lnTo>
                    <a:lnTo>
                      <a:pt x="278946" y="38466"/>
                    </a:lnTo>
                    <a:lnTo>
                      <a:pt x="277176" y="36659"/>
                    </a:lnTo>
                    <a:lnTo>
                      <a:pt x="278946" y="34796"/>
                    </a:lnTo>
                    <a:lnTo>
                      <a:pt x="280716" y="32952"/>
                    </a:lnTo>
                    <a:lnTo>
                      <a:pt x="280716" y="32786"/>
                    </a:lnTo>
                    <a:lnTo>
                      <a:pt x="278928" y="30979"/>
                    </a:lnTo>
                    <a:lnTo>
                      <a:pt x="277157" y="29172"/>
                    </a:lnTo>
                    <a:lnTo>
                      <a:pt x="278928" y="27310"/>
                    </a:lnTo>
                    <a:lnTo>
                      <a:pt x="280680" y="25447"/>
                    </a:lnTo>
                    <a:lnTo>
                      <a:pt x="280680" y="25300"/>
                    </a:lnTo>
                    <a:lnTo>
                      <a:pt x="278909" y="23493"/>
                    </a:lnTo>
                    <a:lnTo>
                      <a:pt x="277121" y="21685"/>
                    </a:lnTo>
                    <a:lnTo>
                      <a:pt x="278891" y="19823"/>
                    </a:lnTo>
                    <a:lnTo>
                      <a:pt x="280661" y="17961"/>
                    </a:lnTo>
                    <a:lnTo>
                      <a:pt x="280661" y="17887"/>
                    </a:lnTo>
                    <a:lnTo>
                      <a:pt x="280661" y="17813"/>
                    </a:lnTo>
                    <a:lnTo>
                      <a:pt x="278872" y="16006"/>
                    </a:lnTo>
                    <a:lnTo>
                      <a:pt x="277102" y="14199"/>
                    </a:lnTo>
                    <a:lnTo>
                      <a:pt x="278854" y="12336"/>
                    </a:lnTo>
                    <a:lnTo>
                      <a:pt x="280624" y="10474"/>
                    </a:lnTo>
                    <a:lnTo>
                      <a:pt x="280624" y="10400"/>
                    </a:lnTo>
                    <a:lnTo>
                      <a:pt x="280624" y="10326"/>
                    </a:lnTo>
                    <a:lnTo>
                      <a:pt x="278854" y="8519"/>
                    </a:lnTo>
                    <a:lnTo>
                      <a:pt x="277065" y="6712"/>
                    </a:lnTo>
                    <a:lnTo>
                      <a:pt x="278836" y="4850"/>
                    </a:lnTo>
                    <a:lnTo>
                      <a:pt x="280606" y="2987"/>
                    </a:lnTo>
                    <a:lnTo>
                      <a:pt x="280606" y="2840"/>
                    </a:lnTo>
                    <a:lnTo>
                      <a:pt x="278817" y="1033"/>
                    </a:lnTo>
                    <a:lnTo>
                      <a:pt x="277803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5" name="Google Shape;1085;p38"/>
          <p:cNvSpPr/>
          <p:nvPr/>
        </p:nvSpPr>
        <p:spPr>
          <a:xfrm>
            <a:off x="2711113" y="2632800"/>
            <a:ext cx="130500" cy="130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8"/>
          <p:cNvSpPr/>
          <p:nvPr/>
        </p:nvSpPr>
        <p:spPr>
          <a:xfrm>
            <a:off x="3652875" y="3146525"/>
            <a:ext cx="491875" cy="448475"/>
          </a:xfrm>
          <a:custGeom>
            <a:avLst/>
            <a:gdLst/>
            <a:ahLst/>
            <a:cxnLst/>
            <a:rect l="l" t="t" r="r" b="b"/>
            <a:pathLst>
              <a:path w="19675" h="17939" extrusionOk="0">
                <a:moveTo>
                  <a:pt x="19675" y="17939"/>
                </a:moveTo>
                <a:cubicBezTo>
                  <a:pt x="10800" y="17939"/>
                  <a:pt x="0" y="8875"/>
                  <a:pt x="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087" name="Google Shape;1087;p38"/>
          <p:cNvGrpSpPr/>
          <p:nvPr/>
        </p:nvGrpSpPr>
        <p:grpSpPr>
          <a:xfrm>
            <a:off x="7205325" y="185654"/>
            <a:ext cx="1210425" cy="941296"/>
            <a:chOff x="7779250" y="122604"/>
            <a:chExt cx="1210425" cy="941296"/>
          </a:xfrm>
        </p:grpSpPr>
        <p:pic>
          <p:nvPicPr>
            <p:cNvPr id="1088" name="Google Shape;108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951737" y="25962"/>
              <a:ext cx="865451" cy="1210425"/>
            </a:xfrm>
            <a:prstGeom prst="rect">
              <a:avLst/>
            </a:prstGeom>
            <a:noFill/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</p:pic>
        <p:grpSp>
          <p:nvGrpSpPr>
            <p:cNvPr id="1089" name="Google Shape;1089;p38"/>
            <p:cNvGrpSpPr/>
            <p:nvPr/>
          </p:nvGrpSpPr>
          <p:grpSpPr>
            <a:xfrm rot="3799">
              <a:off x="8064725" y="122957"/>
              <a:ext cx="639460" cy="168523"/>
              <a:chOff x="301275" y="1855975"/>
              <a:chExt cx="7065850" cy="1992000"/>
            </a:xfrm>
          </p:grpSpPr>
          <p:sp>
            <p:nvSpPr>
              <p:cNvPr id="1090" name="Google Shape;1090;p38"/>
              <p:cNvSpPr/>
              <p:nvPr/>
            </p:nvSpPr>
            <p:spPr>
              <a:xfrm>
                <a:off x="305425" y="3095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8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0"/>
                    </a:moveTo>
                    <a:lnTo>
                      <a:pt x="1" y="37"/>
                    </a:ln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8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37"/>
                    </a:move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8"/>
              <p:cNvSpPr/>
              <p:nvPr/>
            </p:nvSpPr>
            <p:spPr>
              <a:xfrm>
                <a:off x="305425" y="3095125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8"/>
              <p:cNvSpPr/>
              <p:nvPr/>
            </p:nvSpPr>
            <p:spPr>
              <a:xfrm>
                <a:off x="305875" y="328230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" y="1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8"/>
              <p:cNvSpPr/>
              <p:nvPr/>
            </p:nvSpPr>
            <p:spPr>
              <a:xfrm>
                <a:off x="301275" y="1972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8"/>
              <p:cNvSpPr/>
              <p:nvPr/>
            </p:nvSpPr>
            <p:spPr>
              <a:xfrm>
                <a:off x="306800" y="3470400"/>
                <a:ext cx="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" extrusionOk="0">
                    <a:moveTo>
                      <a:pt x="1" y="111"/>
                    </a:moveTo>
                    <a:lnTo>
                      <a:pt x="1" y="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8"/>
              <p:cNvSpPr/>
              <p:nvPr/>
            </p:nvSpPr>
            <p:spPr>
              <a:xfrm>
                <a:off x="7240800" y="1855975"/>
                <a:ext cx="49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92" extrusionOk="0">
                    <a:moveTo>
                      <a:pt x="199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8"/>
              <p:cNvSpPr/>
              <p:nvPr/>
            </p:nvSpPr>
            <p:spPr>
              <a:xfrm>
                <a:off x="301275" y="1906200"/>
                <a:ext cx="138325" cy="18426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73706" extrusionOk="0">
                    <a:moveTo>
                      <a:pt x="2490" y="1"/>
                    </a:moveTo>
                    <a:lnTo>
                      <a:pt x="1771" y="775"/>
                    </a:lnTo>
                    <a:lnTo>
                      <a:pt x="0" y="2638"/>
                    </a:lnTo>
                    <a:lnTo>
                      <a:pt x="0" y="2785"/>
                    </a:lnTo>
                    <a:lnTo>
                      <a:pt x="1789" y="4593"/>
                    </a:lnTo>
                    <a:lnTo>
                      <a:pt x="3559" y="6400"/>
                    </a:lnTo>
                    <a:lnTo>
                      <a:pt x="1789" y="8262"/>
                    </a:lnTo>
                    <a:lnTo>
                      <a:pt x="37" y="10125"/>
                    </a:lnTo>
                    <a:lnTo>
                      <a:pt x="19" y="10272"/>
                    </a:lnTo>
                    <a:lnTo>
                      <a:pt x="1807" y="12079"/>
                    </a:lnTo>
                    <a:lnTo>
                      <a:pt x="3596" y="13886"/>
                    </a:lnTo>
                    <a:lnTo>
                      <a:pt x="1826" y="15749"/>
                    </a:lnTo>
                    <a:lnTo>
                      <a:pt x="56" y="17611"/>
                    </a:lnTo>
                    <a:lnTo>
                      <a:pt x="56" y="17759"/>
                    </a:lnTo>
                    <a:lnTo>
                      <a:pt x="1826" y="19566"/>
                    </a:lnTo>
                    <a:lnTo>
                      <a:pt x="3615" y="21373"/>
                    </a:lnTo>
                    <a:lnTo>
                      <a:pt x="1844" y="23235"/>
                    </a:lnTo>
                    <a:lnTo>
                      <a:pt x="74" y="25098"/>
                    </a:lnTo>
                    <a:lnTo>
                      <a:pt x="74" y="25245"/>
                    </a:lnTo>
                    <a:lnTo>
                      <a:pt x="1863" y="27053"/>
                    </a:lnTo>
                    <a:lnTo>
                      <a:pt x="3651" y="28860"/>
                    </a:lnTo>
                    <a:lnTo>
                      <a:pt x="1863" y="30722"/>
                    </a:lnTo>
                    <a:lnTo>
                      <a:pt x="111" y="32585"/>
                    </a:lnTo>
                    <a:lnTo>
                      <a:pt x="111" y="32695"/>
                    </a:lnTo>
                    <a:lnTo>
                      <a:pt x="111" y="32732"/>
                    </a:lnTo>
                    <a:lnTo>
                      <a:pt x="1881" y="34539"/>
                    </a:lnTo>
                    <a:lnTo>
                      <a:pt x="3670" y="36346"/>
                    </a:lnTo>
                    <a:lnTo>
                      <a:pt x="1900" y="38209"/>
                    </a:lnTo>
                    <a:lnTo>
                      <a:pt x="129" y="40071"/>
                    </a:lnTo>
                    <a:lnTo>
                      <a:pt x="129" y="40219"/>
                    </a:lnTo>
                    <a:lnTo>
                      <a:pt x="1918" y="42026"/>
                    </a:lnTo>
                    <a:lnTo>
                      <a:pt x="3707" y="43833"/>
                    </a:lnTo>
                    <a:lnTo>
                      <a:pt x="1937" y="45695"/>
                    </a:lnTo>
                    <a:lnTo>
                      <a:pt x="166" y="47558"/>
                    </a:lnTo>
                    <a:lnTo>
                      <a:pt x="166" y="47705"/>
                    </a:lnTo>
                    <a:lnTo>
                      <a:pt x="1937" y="49512"/>
                    </a:lnTo>
                    <a:lnTo>
                      <a:pt x="3725" y="51320"/>
                    </a:lnTo>
                    <a:lnTo>
                      <a:pt x="1955" y="53182"/>
                    </a:lnTo>
                    <a:lnTo>
                      <a:pt x="185" y="55045"/>
                    </a:lnTo>
                    <a:lnTo>
                      <a:pt x="185" y="55192"/>
                    </a:lnTo>
                    <a:lnTo>
                      <a:pt x="1973" y="56999"/>
                    </a:lnTo>
                    <a:lnTo>
                      <a:pt x="3762" y="58806"/>
                    </a:lnTo>
                    <a:lnTo>
                      <a:pt x="1992" y="60669"/>
                    </a:lnTo>
                    <a:lnTo>
                      <a:pt x="222" y="62550"/>
                    </a:lnTo>
                    <a:lnTo>
                      <a:pt x="222" y="62568"/>
                    </a:lnTo>
                    <a:lnTo>
                      <a:pt x="222" y="62679"/>
                    </a:lnTo>
                    <a:lnTo>
                      <a:pt x="1992" y="64504"/>
                    </a:lnTo>
                    <a:lnTo>
                      <a:pt x="3781" y="66311"/>
                    </a:lnTo>
                    <a:lnTo>
                      <a:pt x="2010" y="68174"/>
                    </a:lnTo>
                    <a:lnTo>
                      <a:pt x="240" y="70018"/>
                    </a:lnTo>
                    <a:lnTo>
                      <a:pt x="240" y="70055"/>
                    </a:lnTo>
                    <a:lnTo>
                      <a:pt x="240" y="70165"/>
                    </a:lnTo>
                    <a:lnTo>
                      <a:pt x="2029" y="71972"/>
                    </a:lnTo>
                    <a:lnTo>
                      <a:pt x="3744" y="73706"/>
                    </a:lnTo>
                    <a:lnTo>
                      <a:pt x="5514" y="73706"/>
                    </a:lnTo>
                    <a:lnTo>
                      <a:pt x="3799" y="71954"/>
                    </a:lnTo>
                    <a:lnTo>
                      <a:pt x="2029" y="70147"/>
                    </a:lnTo>
                    <a:lnTo>
                      <a:pt x="2010" y="69999"/>
                    </a:lnTo>
                    <a:lnTo>
                      <a:pt x="3781" y="68137"/>
                    </a:lnTo>
                    <a:lnTo>
                      <a:pt x="5532" y="66274"/>
                    </a:lnTo>
                    <a:lnTo>
                      <a:pt x="3762" y="64467"/>
                    </a:lnTo>
                    <a:lnTo>
                      <a:pt x="1992" y="62660"/>
                    </a:lnTo>
                    <a:lnTo>
                      <a:pt x="1992" y="62513"/>
                    </a:lnTo>
                    <a:lnTo>
                      <a:pt x="3744" y="60650"/>
                    </a:lnTo>
                    <a:lnTo>
                      <a:pt x="5514" y="58788"/>
                    </a:lnTo>
                    <a:lnTo>
                      <a:pt x="3744" y="56981"/>
                    </a:lnTo>
                    <a:lnTo>
                      <a:pt x="1955" y="55174"/>
                    </a:lnTo>
                    <a:lnTo>
                      <a:pt x="1955" y="55026"/>
                    </a:lnTo>
                    <a:lnTo>
                      <a:pt x="3725" y="53164"/>
                    </a:lnTo>
                    <a:lnTo>
                      <a:pt x="5477" y="51301"/>
                    </a:lnTo>
                    <a:lnTo>
                      <a:pt x="3707" y="49494"/>
                    </a:lnTo>
                    <a:lnTo>
                      <a:pt x="1937" y="47668"/>
                    </a:lnTo>
                    <a:lnTo>
                      <a:pt x="1937" y="47539"/>
                    </a:lnTo>
                    <a:lnTo>
                      <a:pt x="3688" y="45677"/>
                    </a:lnTo>
                    <a:lnTo>
                      <a:pt x="5459" y="43815"/>
                    </a:lnTo>
                    <a:lnTo>
                      <a:pt x="3688" y="42007"/>
                    </a:lnTo>
                    <a:lnTo>
                      <a:pt x="1900" y="40200"/>
                    </a:lnTo>
                    <a:lnTo>
                      <a:pt x="1900" y="40053"/>
                    </a:lnTo>
                    <a:lnTo>
                      <a:pt x="3670" y="38172"/>
                    </a:lnTo>
                    <a:lnTo>
                      <a:pt x="5440" y="36328"/>
                    </a:lnTo>
                    <a:lnTo>
                      <a:pt x="3651" y="34521"/>
                    </a:lnTo>
                    <a:lnTo>
                      <a:pt x="1881" y="32714"/>
                    </a:lnTo>
                    <a:lnTo>
                      <a:pt x="1881" y="32566"/>
                    </a:lnTo>
                    <a:lnTo>
                      <a:pt x="3651" y="30685"/>
                    </a:lnTo>
                    <a:lnTo>
                      <a:pt x="5403" y="28841"/>
                    </a:lnTo>
                    <a:lnTo>
                      <a:pt x="3633" y="27016"/>
                    </a:lnTo>
                    <a:lnTo>
                      <a:pt x="1863" y="25209"/>
                    </a:lnTo>
                    <a:lnTo>
                      <a:pt x="1863" y="25079"/>
                    </a:lnTo>
                    <a:lnTo>
                      <a:pt x="3615" y="23217"/>
                    </a:lnTo>
                    <a:lnTo>
                      <a:pt x="5385" y="21355"/>
                    </a:lnTo>
                    <a:lnTo>
                      <a:pt x="3596" y="19529"/>
                    </a:lnTo>
                    <a:lnTo>
                      <a:pt x="1826" y="17740"/>
                    </a:lnTo>
                    <a:lnTo>
                      <a:pt x="1826" y="17574"/>
                    </a:lnTo>
                    <a:lnTo>
                      <a:pt x="3596" y="15712"/>
                    </a:lnTo>
                    <a:lnTo>
                      <a:pt x="5348" y="13849"/>
                    </a:lnTo>
                    <a:lnTo>
                      <a:pt x="3578" y="12042"/>
                    </a:lnTo>
                    <a:lnTo>
                      <a:pt x="1807" y="10235"/>
                    </a:lnTo>
                    <a:lnTo>
                      <a:pt x="1807" y="10088"/>
                    </a:lnTo>
                    <a:lnTo>
                      <a:pt x="3559" y="8244"/>
                    </a:lnTo>
                    <a:lnTo>
                      <a:pt x="5330" y="6363"/>
                    </a:lnTo>
                    <a:lnTo>
                      <a:pt x="3541" y="4574"/>
                    </a:lnTo>
                    <a:lnTo>
                      <a:pt x="1771" y="2749"/>
                    </a:lnTo>
                    <a:lnTo>
                      <a:pt x="1771" y="2601"/>
                    </a:lnTo>
                    <a:lnTo>
                      <a:pt x="3541" y="739"/>
                    </a:lnTo>
                    <a:lnTo>
                      <a:pt x="4242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8"/>
              <p:cNvSpPr/>
              <p:nvPr/>
            </p:nvSpPr>
            <p:spPr>
              <a:xfrm>
                <a:off x="307275" y="365662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0" y="1"/>
                    </a:moveTo>
                    <a:lnTo>
                      <a:pt x="0" y="1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8"/>
              <p:cNvSpPr/>
              <p:nvPr/>
            </p:nvSpPr>
            <p:spPr>
              <a:xfrm>
                <a:off x="308175" y="38442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8"/>
              <p:cNvSpPr/>
              <p:nvPr/>
            </p:nvSpPr>
            <p:spPr>
              <a:xfrm>
                <a:off x="307275" y="36566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8"/>
              <p:cNvSpPr/>
              <p:nvPr/>
            </p:nvSpPr>
            <p:spPr>
              <a:xfrm>
                <a:off x="407300" y="1855975"/>
                <a:ext cx="68335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73341" h="2010" extrusionOk="0">
                    <a:moveTo>
                      <a:pt x="273340" y="0"/>
                    </a:moveTo>
                    <a:lnTo>
                      <a:pt x="19" y="1992"/>
                    </a:lnTo>
                    <a:lnTo>
                      <a:pt x="1" y="2010"/>
                    </a:lnTo>
                    <a:lnTo>
                      <a:pt x="27334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8"/>
              <p:cNvSpPr/>
              <p:nvPr/>
            </p:nvSpPr>
            <p:spPr>
              <a:xfrm>
                <a:off x="7363425" y="2675625"/>
                <a:ext cx="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0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8"/>
              <p:cNvSpPr/>
              <p:nvPr/>
            </p:nvSpPr>
            <p:spPr>
              <a:xfrm>
                <a:off x="7362500" y="2488450"/>
                <a:ext cx="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8"/>
              <p:cNvSpPr/>
              <p:nvPr/>
            </p:nvSpPr>
            <p:spPr>
              <a:xfrm>
                <a:off x="7363875" y="2862800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1" y="3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8"/>
              <p:cNvSpPr/>
              <p:nvPr/>
            </p:nvSpPr>
            <p:spPr>
              <a:xfrm>
                <a:off x="7364800" y="304995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19"/>
                    </a:moveTo>
                    <a:lnTo>
                      <a:pt x="1" y="1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8"/>
              <p:cNvSpPr/>
              <p:nvPr/>
            </p:nvSpPr>
            <p:spPr>
              <a:xfrm>
                <a:off x="7362500" y="24884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75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8"/>
              <p:cNvSpPr/>
              <p:nvPr/>
            </p:nvSpPr>
            <p:spPr>
              <a:xfrm>
                <a:off x="7363425" y="2677925"/>
                <a:ext cx="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56" extrusionOk="0">
                    <a:moveTo>
                      <a:pt x="0" y="56"/>
                    </a:moveTo>
                    <a:lnTo>
                      <a:pt x="0" y="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8"/>
              <p:cNvSpPr/>
              <p:nvPr/>
            </p:nvSpPr>
            <p:spPr>
              <a:xfrm>
                <a:off x="7363875" y="2862800"/>
                <a:ext cx="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8"/>
              <p:cNvSpPr/>
              <p:nvPr/>
            </p:nvSpPr>
            <p:spPr>
              <a:xfrm>
                <a:off x="7272150" y="1855975"/>
                <a:ext cx="94975" cy="18366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3466" extrusionOk="0">
                    <a:moveTo>
                      <a:pt x="738" y="0"/>
                    </a:moveTo>
                    <a:lnTo>
                      <a:pt x="1752" y="1033"/>
                    </a:lnTo>
                    <a:lnTo>
                      <a:pt x="3541" y="2840"/>
                    </a:lnTo>
                    <a:lnTo>
                      <a:pt x="3541" y="2840"/>
                    </a:lnTo>
                    <a:lnTo>
                      <a:pt x="1771" y="1033"/>
                    </a:lnTo>
                    <a:lnTo>
                      <a:pt x="756" y="0"/>
                    </a:lnTo>
                    <a:close/>
                    <a:moveTo>
                      <a:pt x="3541" y="2987"/>
                    </a:moveTo>
                    <a:lnTo>
                      <a:pt x="1771" y="4850"/>
                    </a:lnTo>
                    <a:lnTo>
                      <a:pt x="0" y="6712"/>
                    </a:lnTo>
                    <a:lnTo>
                      <a:pt x="1789" y="8519"/>
                    </a:lnTo>
                    <a:lnTo>
                      <a:pt x="19" y="6712"/>
                    </a:lnTo>
                    <a:lnTo>
                      <a:pt x="1789" y="4850"/>
                    </a:lnTo>
                    <a:lnTo>
                      <a:pt x="3541" y="2987"/>
                    </a:lnTo>
                    <a:close/>
                    <a:moveTo>
                      <a:pt x="3559" y="10474"/>
                    </a:moveTo>
                    <a:lnTo>
                      <a:pt x="1789" y="12336"/>
                    </a:lnTo>
                    <a:lnTo>
                      <a:pt x="37" y="14199"/>
                    </a:lnTo>
                    <a:lnTo>
                      <a:pt x="1807" y="12336"/>
                    </a:lnTo>
                    <a:lnTo>
                      <a:pt x="3559" y="10474"/>
                    </a:lnTo>
                    <a:close/>
                    <a:moveTo>
                      <a:pt x="37" y="14199"/>
                    </a:moveTo>
                    <a:lnTo>
                      <a:pt x="1807" y="16006"/>
                    </a:lnTo>
                    <a:lnTo>
                      <a:pt x="3596" y="17813"/>
                    </a:lnTo>
                    <a:lnTo>
                      <a:pt x="1826" y="16006"/>
                    </a:lnTo>
                    <a:lnTo>
                      <a:pt x="37" y="14199"/>
                    </a:lnTo>
                    <a:close/>
                    <a:moveTo>
                      <a:pt x="1826" y="19823"/>
                    </a:moveTo>
                    <a:lnTo>
                      <a:pt x="56" y="21685"/>
                    </a:lnTo>
                    <a:lnTo>
                      <a:pt x="1844" y="23493"/>
                    </a:lnTo>
                    <a:lnTo>
                      <a:pt x="74" y="21685"/>
                    </a:lnTo>
                    <a:lnTo>
                      <a:pt x="1826" y="19823"/>
                    </a:lnTo>
                    <a:close/>
                    <a:moveTo>
                      <a:pt x="1863" y="27310"/>
                    </a:moveTo>
                    <a:lnTo>
                      <a:pt x="92" y="29172"/>
                    </a:lnTo>
                    <a:lnTo>
                      <a:pt x="1863" y="30979"/>
                    </a:lnTo>
                    <a:lnTo>
                      <a:pt x="3651" y="32786"/>
                    </a:lnTo>
                    <a:lnTo>
                      <a:pt x="1881" y="30979"/>
                    </a:lnTo>
                    <a:lnTo>
                      <a:pt x="111" y="29172"/>
                    </a:lnTo>
                    <a:lnTo>
                      <a:pt x="1863" y="27310"/>
                    </a:lnTo>
                    <a:close/>
                    <a:moveTo>
                      <a:pt x="3651" y="32934"/>
                    </a:moveTo>
                    <a:lnTo>
                      <a:pt x="1881" y="34796"/>
                    </a:lnTo>
                    <a:lnTo>
                      <a:pt x="3651" y="32952"/>
                    </a:lnTo>
                    <a:lnTo>
                      <a:pt x="3651" y="32934"/>
                    </a:lnTo>
                    <a:close/>
                    <a:moveTo>
                      <a:pt x="1881" y="34796"/>
                    </a:moveTo>
                    <a:lnTo>
                      <a:pt x="111" y="36659"/>
                    </a:lnTo>
                    <a:lnTo>
                      <a:pt x="1881" y="38466"/>
                    </a:lnTo>
                    <a:lnTo>
                      <a:pt x="3670" y="40273"/>
                    </a:lnTo>
                    <a:lnTo>
                      <a:pt x="3670" y="40310"/>
                    </a:lnTo>
                    <a:lnTo>
                      <a:pt x="3670" y="40421"/>
                    </a:lnTo>
                    <a:lnTo>
                      <a:pt x="3688" y="40273"/>
                    </a:lnTo>
                    <a:lnTo>
                      <a:pt x="1900" y="38466"/>
                    </a:lnTo>
                    <a:lnTo>
                      <a:pt x="129" y="36659"/>
                    </a:lnTo>
                    <a:lnTo>
                      <a:pt x="1881" y="34796"/>
                    </a:lnTo>
                    <a:close/>
                    <a:moveTo>
                      <a:pt x="3670" y="40421"/>
                    </a:moveTo>
                    <a:lnTo>
                      <a:pt x="1900" y="42283"/>
                    </a:lnTo>
                    <a:lnTo>
                      <a:pt x="129" y="44145"/>
                    </a:lnTo>
                    <a:lnTo>
                      <a:pt x="1918" y="45953"/>
                    </a:lnTo>
                    <a:lnTo>
                      <a:pt x="2826" y="46870"/>
                    </a:lnTo>
                    <a:lnTo>
                      <a:pt x="1936" y="45953"/>
                    </a:lnTo>
                    <a:lnTo>
                      <a:pt x="148" y="44145"/>
                    </a:lnTo>
                    <a:lnTo>
                      <a:pt x="1918" y="42283"/>
                    </a:lnTo>
                    <a:lnTo>
                      <a:pt x="3670" y="40421"/>
                    </a:lnTo>
                    <a:close/>
                    <a:moveTo>
                      <a:pt x="2826" y="46870"/>
                    </a:moveTo>
                    <a:lnTo>
                      <a:pt x="3707" y="47778"/>
                    </a:lnTo>
                    <a:lnTo>
                      <a:pt x="3707" y="47760"/>
                    </a:lnTo>
                    <a:lnTo>
                      <a:pt x="2826" y="46870"/>
                    </a:lnTo>
                    <a:close/>
                    <a:moveTo>
                      <a:pt x="1936" y="49770"/>
                    </a:moveTo>
                    <a:lnTo>
                      <a:pt x="166" y="51632"/>
                    </a:lnTo>
                    <a:lnTo>
                      <a:pt x="1955" y="53439"/>
                    </a:lnTo>
                    <a:lnTo>
                      <a:pt x="185" y="51632"/>
                    </a:lnTo>
                    <a:lnTo>
                      <a:pt x="1936" y="49770"/>
                    </a:lnTo>
                    <a:close/>
                    <a:moveTo>
                      <a:pt x="1955" y="53439"/>
                    </a:moveTo>
                    <a:lnTo>
                      <a:pt x="3725" y="55265"/>
                    </a:lnTo>
                    <a:lnTo>
                      <a:pt x="3725" y="55246"/>
                    </a:lnTo>
                    <a:lnTo>
                      <a:pt x="1955" y="53439"/>
                    </a:lnTo>
                    <a:close/>
                    <a:moveTo>
                      <a:pt x="3725" y="55394"/>
                    </a:moveTo>
                    <a:lnTo>
                      <a:pt x="1955" y="57256"/>
                    </a:lnTo>
                    <a:lnTo>
                      <a:pt x="185" y="59137"/>
                    </a:lnTo>
                    <a:lnTo>
                      <a:pt x="1973" y="60926"/>
                    </a:lnTo>
                    <a:lnTo>
                      <a:pt x="3762" y="62751"/>
                    </a:lnTo>
                    <a:lnTo>
                      <a:pt x="1992" y="60926"/>
                    </a:lnTo>
                    <a:lnTo>
                      <a:pt x="203" y="59137"/>
                    </a:lnTo>
                    <a:lnTo>
                      <a:pt x="1973" y="57256"/>
                    </a:lnTo>
                    <a:lnTo>
                      <a:pt x="3725" y="55394"/>
                    </a:lnTo>
                    <a:close/>
                    <a:moveTo>
                      <a:pt x="1992" y="64743"/>
                    </a:moveTo>
                    <a:lnTo>
                      <a:pt x="222" y="66624"/>
                    </a:lnTo>
                    <a:lnTo>
                      <a:pt x="2010" y="68413"/>
                    </a:lnTo>
                    <a:lnTo>
                      <a:pt x="240" y="66605"/>
                    </a:lnTo>
                    <a:lnTo>
                      <a:pt x="1992" y="64743"/>
                    </a:lnTo>
                    <a:close/>
                    <a:moveTo>
                      <a:pt x="2010" y="68413"/>
                    </a:moveTo>
                    <a:lnTo>
                      <a:pt x="3780" y="70238"/>
                    </a:lnTo>
                    <a:lnTo>
                      <a:pt x="3780" y="70367"/>
                    </a:lnTo>
                    <a:lnTo>
                      <a:pt x="2010" y="72230"/>
                    </a:lnTo>
                    <a:lnTo>
                      <a:pt x="848" y="73465"/>
                    </a:lnTo>
                    <a:lnTo>
                      <a:pt x="867" y="73465"/>
                    </a:lnTo>
                    <a:lnTo>
                      <a:pt x="2029" y="72230"/>
                    </a:lnTo>
                    <a:lnTo>
                      <a:pt x="3799" y="70367"/>
                    </a:lnTo>
                    <a:lnTo>
                      <a:pt x="3799" y="70238"/>
                    </a:lnTo>
                    <a:lnTo>
                      <a:pt x="2010" y="68413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7366200" y="3424750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7364800" y="3049950"/>
                <a:ext cx="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93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7365275" y="3237125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0" y="19"/>
                    </a:moveTo>
                    <a:lnTo>
                      <a:pt x="0" y="0"/>
                    </a:lnTo>
                    <a:lnTo>
                      <a:pt x="0" y="148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7362050" y="230130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7360650" y="19269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7361125" y="2115975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345525" y="1855975"/>
                <a:ext cx="7021150" cy="1892875"/>
              </a:xfrm>
              <a:custGeom>
                <a:avLst/>
                <a:gdLst/>
                <a:ahLst/>
                <a:cxnLst/>
                <a:rect l="l" t="t" r="r" b="b"/>
                <a:pathLst>
                  <a:path w="280846" h="75715" extrusionOk="0">
                    <a:moveTo>
                      <a:pt x="275811" y="0"/>
                    </a:moveTo>
                    <a:lnTo>
                      <a:pt x="2472" y="2010"/>
                    </a:lnTo>
                    <a:lnTo>
                      <a:pt x="1771" y="2748"/>
                    </a:lnTo>
                    <a:lnTo>
                      <a:pt x="1" y="4610"/>
                    </a:lnTo>
                    <a:lnTo>
                      <a:pt x="1" y="4758"/>
                    </a:lnTo>
                    <a:lnTo>
                      <a:pt x="1771" y="6583"/>
                    </a:lnTo>
                    <a:lnTo>
                      <a:pt x="3560" y="8372"/>
                    </a:lnTo>
                    <a:lnTo>
                      <a:pt x="1789" y="10253"/>
                    </a:lnTo>
                    <a:lnTo>
                      <a:pt x="37" y="12097"/>
                    </a:lnTo>
                    <a:lnTo>
                      <a:pt x="37" y="12244"/>
                    </a:lnTo>
                    <a:lnTo>
                      <a:pt x="1808" y="14051"/>
                    </a:lnTo>
                    <a:lnTo>
                      <a:pt x="3578" y="15858"/>
                    </a:lnTo>
                    <a:lnTo>
                      <a:pt x="1826" y="17721"/>
                    </a:lnTo>
                    <a:lnTo>
                      <a:pt x="56" y="19583"/>
                    </a:lnTo>
                    <a:lnTo>
                      <a:pt x="56" y="19749"/>
                    </a:lnTo>
                    <a:lnTo>
                      <a:pt x="1826" y="21538"/>
                    </a:lnTo>
                    <a:lnTo>
                      <a:pt x="3615" y="23364"/>
                    </a:lnTo>
                    <a:lnTo>
                      <a:pt x="1845" y="25226"/>
                    </a:lnTo>
                    <a:lnTo>
                      <a:pt x="93" y="27088"/>
                    </a:lnTo>
                    <a:lnTo>
                      <a:pt x="93" y="27218"/>
                    </a:lnTo>
                    <a:lnTo>
                      <a:pt x="1863" y="29025"/>
                    </a:lnTo>
                    <a:lnTo>
                      <a:pt x="3633" y="30850"/>
                    </a:lnTo>
                    <a:lnTo>
                      <a:pt x="1881" y="32694"/>
                    </a:lnTo>
                    <a:lnTo>
                      <a:pt x="111" y="34575"/>
                    </a:lnTo>
                    <a:lnTo>
                      <a:pt x="111" y="34723"/>
                    </a:lnTo>
                    <a:lnTo>
                      <a:pt x="1881" y="36530"/>
                    </a:lnTo>
                    <a:lnTo>
                      <a:pt x="3670" y="38337"/>
                    </a:lnTo>
                    <a:lnTo>
                      <a:pt x="1900" y="40181"/>
                    </a:lnTo>
                    <a:lnTo>
                      <a:pt x="130" y="42062"/>
                    </a:lnTo>
                    <a:lnTo>
                      <a:pt x="130" y="42209"/>
                    </a:lnTo>
                    <a:lnTo>
                      <a:pt x="1918" y="44016"/>
                    </a:lnTo>
                    <a:lnTo>
                      <a:pt x="3689" y="45824"/>
                    </a:lnTo>
                    <a:lnTo>
                      <a:pt x="1918" y="47686"/>
                    </a:lnTo>
                    <a:lnTo>
                      <a:pt x="167" y="49548"/>
                    </a:lnTo>
                    <a:lnTo>
                      <a:pt x="167" y="49677"/>
                    </a:lnTo>
                    <a:lnTo>
                      <a:pt x="1937" y="51503"/>
                    </a:lnTo>
                    <a:lnTo>
                      <a:pt x="3707" y="53310"/>
                    </a:lnTo>
                    <a:lnTo>
                      <a:pt x="1955" y="55173"/>
                    </a:lnTo>
                    <a:lnTo>
                      <a:pt x="185" y="57035"/>
                    </a:lnTo>
                    <a:lnTo>
                      <a:pt x="185" y="57183"/>
                    </a:lnTo>
                    <a:lnTo>
                      <a:pt x="1974" y="58990"/>
                    </a:lnTo>
                    <a:lnTo>
                      <a:pt x="3744" y="60797"/>
                    </a:lnTo>
                    <a:lnTo>
                      <a:pt x="1974" y="62659"/>
                    </a:lnTo>
                    <a:lnTo>
                      <a:pt x="222" y="64522"/>
                    </a:lnTo>
                    <a:lnTo>
                      <a:pt x="222" y="64669"/>
                    </a:lnTo>
                    <a:lnTo>
                      <a:pt x="1992" y="66476"/>
                    </a:lnTo>
                    <a:lnTo>
                      <a:pt x="3762" y="68283"/>
                    </a:lnTo>
                    <a:lnTo>
                      <a:pt x="2011" y="70146"/>
                    </a:lnTo>
                    <a:lnTo>
                      <a:pt x="240" y="72008"/>
                    </a:lnTo>
                    <a:lnTo>
                      <a:pt x="259" y="72156"/>
                    </a:lnTo>
                    <a:lnTo>
                      <a:pt x="2029" y="73963"/>
                    </a:lnTo>
                    <a:lnTo>
                      <a:pt x="3744" y="75715"/>
                    </a:lnTo>
                    <a:lnTo>
                      <a:pt x="277913" y="73465"/>
                    </a:lnTo>
                    <a:lnTo>
                      <a:pt x="279075" y="72230"/>
                    </a:lnTo>
                    <a:lnTo>
                      <a:pt x="280845" y="70367"/>
                    </a:lnTo>
                    <a:lnTo>
                      <a:pt x="280845" y="70238"/>
                    </a:lnTo>
                    <a:lnTo>
                      <a:pt x="279075" y="68413"/>
                    </a:lnTo>
                    <a:lnTo>
                      <a:pt x="277287" y="66624"/>
                    </a:lnTo>
                    <a:lnTo>
                      <a:pt x="279057" y="64743"/>
                    </a:lnTo>
                    <a:lnTo>
                      <a:pt x="280827" y="62881"/>
                    </a:lnTo>
                    <a:lnTo>
                      <a:pt x="280827" y="62751"/>
                    </a:lnTo>
                    <a:lnTo>
                      <a:pt x="279038" y="60926"/>
                    </a:lnTo>
                    <a:lnTo>
                      <a:pt x="277250" y="59137"/>
                    </a:lnTo>
                    <a:lnTo>
                      <a:pt x="279020" y="57256"/>
                    </a:lnTo>
                    <a:lnTo>
                      <a:pt x="280790" y="55394"/>
                    </a:lnTo>
                    <a:lnTo>
                      <a:pt x="280790" y="55246"/>
                    </a:lnTo>
                    <a:lnTo>
                      <a:pt x="279020" y="53439"/>
                    </a:lnTo>
                    <a:lnTo>
                      <a:pt x="277231" y="51632"/>
                    </a:lnTo>
                    <a:lnTo>
                      <a:pt x="279001" y="49770"/>
                    </a:lnTo>
                    <a:lnTo>
                      <a:pt x="280772" y="47907"/>
                    </a:lnTo>
                    <a:lnTo>
                      <a:pt x="280772" y="47852"/>
                    </a:lnTo>
                    <a:lnTo>
                      <a:pt x="280772" y="47760"/>
                    </a:lnTo>
                    <a:lnTo>
                      <a:pt x="278983" y="45953"/>
                    </a:lnTo>
                    <a:lnTo>
                      <a:pt x="277194" y="44145"/>
                    </a:lnTo>
                    <a:lnTo>
                      <a:pt x="278965" y="42283"/>
                    </a:lnTo>
                    <a:lnTo>
                      <a:pt x="280735" y="40421"/>
                    </a:lnTo>
                    <a:lnTo>
                      <a:pt x="280735" y="40273"/>
                    </a:lnTo>
                    <a:lnTo>
                      <a:pt x="278946" y="38466"/>
                    </a:lnTo>
                    <a:lnTo>
                      <a:pt x="277176" y="36659"/>
                    </a:lnTo>
                    <a:lnTo>
                      <a:pt x="278946" y="34796"/>
                    </a:lnTo>
                    <a:lnTo>
                      <a:pt x="280716" y="32952"/>
                    </a:lnTo>
                    <a:lnTo>
                      <a:pt x="280716" y="32786"/>
                    </a:lnTo>
                    <a:lnTo>
                      <a:pt x="278928" y="30979"/>
                    </a:lnTo>
                    <a:lnTo>
                      <a:pt x="277157" y="29172"/>
                    </a:lnTo>
                    <a:lnTo>
                      <a:pt x="278928" y="27310"/>
                    </a:lnTo>
                    <a:lnTo>
                      <a:pt x="280680" y="25447"/>
                    </a:lnTo>
                    <a:lnTo>
                      <a:pt x="280680" y="25300"/>
                    </a:lnTo>
                    <a:lnTo>
                      <a:pt x="278909" y="23493"/>
                    </a:lnTo>
                    <a:lnTo>
                      <a:pt x="277121" y="21685"/>
                    </a:lnTo>
                    <a:lnTo>
                      <a:pt x="278891" y="19823"/>
                    </a:lnTo>
                    <a:lnTo>
                      <a:pt x="280661" y="17961"/>
                    </a:lnTo>
                    <a:lnTo>
                      <a:pt x="280661" y="17887"/>
                    </a:lnTo>
                    <a:lnTo>
                      <a:pt x="280661" y="17813"/>
                    </a:lnTo>
                    <a:lnTo>
                      <a:pt x="278872" y="16006"/>
                    </a:lnTo>
                    <a:lnTo>
                      <a:pt x="277102" y="14199"/>
                    </a:lnTo>
                    <a:lnTo>
                      <a:pt x="278854" y="12336"/>
                    </a:lnTo>
                    <a:lnTo>
                      <a:pt x="280624" y="10474"/>
                    </a:lnTo>
                    <a:lnTo>
                      <a:pt x="280624" y="10400"/>
                    </a:lnTo>
                    <a:lnTo>
                      <a:pt x="280624" y="10326"/>
                    </a:lnTo>
                    <a:lnTo>
                      <a:pt x="278854" y="8519"/>
                    </a:lnTo>
                    <a:lnTo>
                      <a:pt x="277065" y="6712"/>
                    </a:lnTo>
                    <a:lnTo>
                      <a:pt x="278836" y="4850"/>
                    </a:lnTo>
                    <a:lnTo>
                      <a:pt x="280606" y="2987"/>
                    </a:lnTo>
                    <a:lnTo>
                      <a:pt x="280606" y="2840"/>
                    </a:lnTo>
                    <a:lnTo>
                      <a:pt x="278817" y="1033"/>
                    </a:lnTo>
                    <a:lnTo>
                      <a:pt x="277803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8" name="Google Shape;1118;p38"/>
          <p:cNvSpPr/>
          <p:nvPr/>
        </p:nvSpPr>
        <p:spPr>
          <a:xfrm>
            <a:off x="8492025" y="1186275"/>
            <a:ext cx="497650" cy="2141100"/>
          </a:xfrm>
          <a:custGeom>
            <a:avLst/>
            <a:gdLst/>
            <a:ahLst/>
            <a:cxnLst/>
            <a:rect l="l" t="t" r="r" b="b"/>
            <a:pathLst>
              <a:path w="19906" h="85644" extrusionOk="0">
                <a:moveTo>
                  <a:pt x="0" y="0"/>
                </a:moveTo>
                <a:cubicBezTo>
                  <a:pt x="12727" y="11455"/>
                  <a:pt x="21226" y="30399"/>
                  <a:pt x="19675" y="47451"/>
                </a:cubicBezTo>
                <a:cubicBezTo>
                  <a:pt x="18386" y="61626"/>
                  <a:pt x="9472" y="74531"/>
                  <a:pt x="578" y="8564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19" name="Google Shape;1119;p38"/>
          <p:cNvSpPr/>
          <p:nvPr/>
        </p:nvSpPr>
        <p:spPr>
          <a:xfrm flipH="1">
            <a:off x="7537094" y="427577"/>
            <a:ext cx="546900" cy="546900"/>
          </a:xfrm>
          <a:prstGeom prst="ellipse">
            <a:avLst/>
          </a:prstGeom>
          <a:solidFill>
            <a:srgbClr val="D6BBAD">
              <a:alpha val="6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38"/>
          <p:cNvGrpSpPr/>
          <p:nvPr/>
        </p:nvGrpSpPr>
        <p:grpSpPr>
          <a:xfrm>
            <a:off x="951100" y="3120500"/>
            <a:ext cx="351000" cy="1340196"/>
            <a:chOff x="951100" y="3120500"/>
            <a:chExt cx="351000" cy="1340196"/>
          </a:xfrm>
        </p:grpSpPr>
        <p:sp>
          <p:nvSpPr>
            <p:cNvPr id="1121" name="Google Shape;1121;p38"/>
            <p:cNvSpPr/>
            <p:nvPr/>
          </p:nvSpPr>
          <p:spPr>
            <a:xfrm rot="5400000">
              <a:off x="951100" y="3120500"/>
              <a:ext cx="351000" cy="35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 rot="5400000">
              <a:off x="951100" y="3615098"/>
              <a:ext cx="351000" cy="3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8"/>
            <p:cNvSpPr/>
            <p:nvPr/>
          </p:nvSpPr>
          <p:spPr>
            <a:xfrm rot="5400000">
              <a:off x="951100" y="4109696"/>
              <a:ext cx="351000" cy="351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38"/>
          <p:cNvGrpSpPr/>
          <p:nvPr/>
        </p:nvGrpSpPr>
        <p:grpSpPr>
          <a:xfrm>
            <a:off x="4249719" y="2850038"/>
            <a:ext cx="1674432" cy="303528"/>
            <a:chOff x="4249719" y="2850038"/>
            <a:chExt cx="1674432" cy="303528"/>
          </a:xfrm>
        </p:grpSpPr>
        <p:sp>
          <p:nvSpPr>
            <p:cNvPr id="1125" name="Google Shape;1125;p38"/>
            <p:cNvSpPr/>
            <p:nvPr/>
          </p:nvSpPr>
          <p:spPr>
            <a:xfrm rot="5400000">
              <a:off x="4985759" y="2113998"/>
              <a:ext cx="202353" cy="1674432"/>
            </a:xfrm>
            <a:custGeom>
              <a:avLst/>
              <a:gdLst/>
              <a:ahLst/>
              <a:cxnLst/>
              <a:rect l="l" t="t" r="r" b="b"/>
              <a:pathLst>
                <a:path w="32585" h="208782" extrusionOk="0">
                  <a:moveTo>
                    <a:pt x="204" y="54015"/>
                  </a:moveTo>
                  <a:lnTo>
                    <a:pt x="204" y="54036"/>
                  </a:lnTo>
                  <a:cubicBezTo>
                    <a:pt x="204" y="54032"/>
                    <a:pt x="205" y="54026"/>
                    <a:pt x="205" y="54017"/>
                  </a:cubicBezTo>
                  <a:lnTo>
                    <a:pt x="205" y="54017"/>
                  </a:lnTo>
                  <a:lnTo>
                    <a:pt x="204" y="54015"/>
                  </a:lnTo>
                  <a:close/>
                  <a:moveTo>
                    <a:pt x="14778" y="112679"/>
                  </a:moveTo>
                  <a:cubicBezTo>
                    <a:pt x="14785" y="112703"/>
                    <a:pt x="14793" y="112726"/>
                    <a:pt x="14800" y="112745"/>
                  </a:cubicBezTo>
                  <a:cubicBezTo>
                    <a:pt x="14793" y="112723"/>
                    <a:pt x="14785" y="112701"/>
                    <a:pt x="14778" y="112679"/>
                  </a:cubicBezTo>
                  <a:close/>
                  <a:moveTo>
                    <a:pt x="24939" y="146515"/>
                  </a:moveTo>
                  <a:cubicBezTo>
                    <a:pt x="24939" y="146529"/>
                    <a:pt x="24943" y="146546"/>
                    <a:pt x="24949" y="146565"/>
                  </a:cubicBezTo>
                  <a:lnTo>
                    <a:pt x="24949" y="146565"/>
                  </a:lnTo>
                  <a:cubicBezTo>
                    <a:pt x="24946" y="146548"/>
                    <a:pt x="24942" y="146531"/>
                    <a:pt x="24939" y="146515"/>
                  </a:cubicBezTo>
                  <a:close/>
                  <a:moveTo>
                    <a:pt x="27719" y="192080"/>
                  </a:moveTo>
                  <a:lnTo>
                    <a:pt x="27719" y="192080"/>
                  </a:lnTo>
                  <a:cubicBezTo>
                    <a:pt x="27675" y="192158"/>
                    <a:pt x="27630" y="192237"/>
                    <a:pt x="27586" y="192316"/>
                  </a:cubicBezTo>
                  <a:lnTo>
                    <a:pt x="27586" y="192316"/>
                  </a:lnTo>
                  <a:cubicBezTo>
                    <a:pt x="27631" y="192251"/>
                    <a:pt x="27678" y="192170"/>
                    <a:pt x="27719" y="192080"/>
                  </a:cubicBezTo>
                  <a:close/>
                  <a:moveTo>
                    <a:pt x="20190" y="0"/>
                  </a:moveTo>
                  <a:cubicBezTo>
                    <a:pt x="19541" y="0"/>
                    <a:pt x="18725" y="474"/>
                    <a:pt x="17703" y="1807"/>
                  </a:cubicBezTo>
                  <a:lnTo>
                    <a:pt x="17641" y="1664"/>
                  </a:lnTo>
                  <a:lnTo>
                    <a:pt x="17110" y="2686"/>
                  </a:lnTo>
                  <a:cubicBezTo>
                    <a:pt x="16442" y="3779"/>
                    <a:pt x="16229" y="4402"/>
                    <a:pt x="16149" y="4402"/>
                  </a:cubicBezTo>
                  <a:cubicBezTo>
                    <a:pt x="16141" y="4402"/>
                    <a:pt x="16134" y="4396"/>
                    <a:pt x="16129" y="4382"/>
                  </a:cubicBezTo>
                  <a:cubicBezTo>
                    <a:pt x="16435" y="3831"/>
                    <a:pt x="16762" y="3279"/>
                    <a:pt x="17069" y="2706"/>
                  </a:cubicBezTo>
                  <a:lnTo>
                    <a:pt x="17069" y="2706"/>
                  </a:lnTo>
                  <a:cubicBezTo>
                    <a:pt x="16804" y="3160"/>
                    <a:pt x="16696" y="3323"/>
                    <a:pt x="16675" y="3323"/>
                  </a:cubicBezTo>
                  <a:cubicBezTo>
                    <a:pt x="16640" y="3323"/>
                    <a:pt x="16858" y="2852"/>
                    <a:pt x="16987" y="2543"/>
                  </a:cubicBezTo>
                  <a:lnTo>
                    <a:pt x="16987" y="2543"/>
                  </a:lnTo>
                  <a:cubicBezTo>
                    <a:pt x="16680" y="3054"/>
                    <a:pt x="16394" y="3544"/>
                    <a:pt x="16149" y="3933"/>
                  </a:cubicBezTo>
                  <a:cubicBezTo>
                    <a:pt x="16126" y="3993"/>
                    <a:pt x="16121" y="4017"/>
                    <a:pt x="16128" y="4017"/>
                  </a:cubicBezTo>
                  <a:cubicBezTo>
                    <a:pt x="16152" y="4017"/>
                    <a:pt x="16320" y="3732"/>
                    <a:pt x="16415" y="3606"/>
                  </a:cubicBezTo>
                  <a:lnTo>
                    <a:pt x="16415" y="3606"/>
                  </a:lnTo>
                  <a:cubicBezTo>
                    <a:pt x="16088" y="4280"/>
                    <a:pt x="15699" y="5261"/>
                    <a:pt x="15229" y="6059"/>
                  </a:cubicBezTo>
                  <a:cubicBezTo>
                    <a:pt x="14555" y="7326"/>
                    <a:pt x="15004" y="6059"/>
                    <a:pt x="14248" y="7551"/>
                  </a:cubicBezTo>
                  <a:cubicBezTo>
                    <a:pt x="10180" y="15421"/>
                    <a:pt x="6807" y="23414"/>
                    <a:pt x="4313" y="32081"/>
                  </a:cubicBezTo>
                  <a:cubicBezTo>
                    <a:pt x="4287" y="32128"/>
                    <a:pt x="4272" y="32148"/>
                    <a:pt x="4264" y="32148"/>
                  </a:cubicBezTo>
                  <a:cubicBezTo>
                    <a:pt x="4242" y="32148"/>
                    <a:pt x="4288" y="31973"/>
                    <a:pt x="4334" y="31775"/>
                  </a:cubicBezTo>
                  <a:lnTo>
                    <a:pt x="4334" y="31775"/>
                  </a:lnTo>
                  <a:cubicBezTo>
                    <a:pt x="3639" y="34412"/>
                    <a:pt x="3005" y="36742"/>
                    <a:pt x="2535" y="39175"/>
                  </a:cubicBezTo>
                  <a:cubicBezTo>
                    <a:pt x="2330" y="39849"/>
                    <a:pt x="2228" y="40013"/>
                    <a:pt x="2126" y="40197"/>
                  </a:cubicBezTo>
                  <a:cubicBezTo>
                    <a:pt x="2129" y="40192"/>
                    <a:pt x="2131" y="40189"/>
                    <a:pt x="2132" y="40189"/>
                  </a:cubicBezTo>
                  <a:lnTo>
                    <a:pt x="2132" y="40189"/>
                  </a:lnTo>
                  <a:cubicBezTo>
                    <a:pt x="2191" y="40189"/>
                    <a:pt x="1500" y="43457"/>
                    <a:pt x="1022" y="46840"/>
                  </a:cubicBezTo>
                  <a:cubicBezTo>
                    <a:pt x="961" y="47290"/>
                    <a:pt x="899" y="47719"/>
                    <a:pt x="838" y="48149"/>
                  </a:cubicBezTo>
                  <a:cubicBezTo>
                    <a:pt x="777" y="48578"/>
                    <a:pt x="736" y="49007"/>
                    <a:pt x="675" y="49416"/>
                  </a:cubicBezTo>
                  <a:cubicBezTo>
                    <a:pt x="593" y="50254"/>
                    <a:pt x="491" y="51031"/>
                    <a:pt x="429" y="51705"/>
                  </a:cubicBezTo>
                  <a:cubicBezTo>
                    <a:pt x="314" y="52976"/>
                    <a:pt x="216" y="53866"/>
                    <a:pt x="205" y="54017"/>
                  </a:cubicBezTo>
                  <a:lnTo>
                    <a:pt x="205" y="54017"/>
                  </a:lnTo>
                  <a:lnTo>
                    <a:pt x="388" y="54220"/>
                  </a:lnTo>
                  <a:cubicBezTo>
                    <a:pt x="307" y="55549"/>
                    <a:pt x="245" y="55753"/>
                    <a:pt x="184" y="55917"/>
                  </a:cubicBezTo>
                  <a:cubicBezTo>
                    <a:pt x="123" y="56080"/>
                    <a:pt x="41" y="56223"/>
                    <a:pt x="20" y="57470"/>
                  </a:cubicBezTo>
                  <a:cubicBezTo>
                    <a:pt x="102" y="57715"/>
                    <a:pt x="123" y="58104"/>
                    <a:pt x="123" y="58554"/>
                  </a:cubicBezTo>
                  <a:cubicBezTo>
                    <a:pt x="102" y="59003"/>
                    <a:pt x="82" y="59514"/>
                    <a:pt x="82" y="60025"/>
                  </a:cubicBezTo>
                  <a:cubicBezTo>
                    <a:pt x="61" y="61047"/>
                    <a:pt x="0" y="62049"/>
                    <a:pt x="102" y="62478"/>
                  </a:cubicBezTo>
                  <a:cubicBezTo>
                    <a:pt x="102" y="62478"/>
                    <a:pt x="102" y="62478"/>
                    <a:pt x="101" y="62478"/>
                  </a:cubicBezTo>
                  <a:cubicBezTo>
                    <a:pt x="63" y="62478"/>
                    <a:pt x="99" y="63607"/>
                    <a:pt x="9" y="63607"/>
                  </a:cubicBezTo>
                  <a:cubicBezTo>
                    <a:pt x="6" y="63607"/>
                    <a:pt x="3" y="63605"/>
                    <a:pt x="0" y="63603"/>
                  </a:cubicBezTo>
                  <a:lnTo>
                    <a:pt x="0" y="63603"/>
                  </a:lnTo>
                  <a:cubicBezTo>
                    <a:pt x="164" y="63971"/>
                    <a:pt x="61" y="64870"/>
                    <a:pt x="164" y="65626"/>
                  </a:cubicBezTo>
                  <a:cubicBezTo>
                    <a:pt x="177" y="65688"/>
                    <a:pt x="185" y="65714"/>
                    <a:pt x="191" y="65714"/>
                  </a:cubicBezTo>
                  <a:cubicBezTo>
                    <a:pt x="211" y="65714"/>
                    <a:pt x="193" y="65378"/>
                    <a:pt x="225" y="65218"/>
                  </a:cubicBezTo>
                  <a:lnTo>
                    <a:pt x="388" y="66976"/>
                  </a:lnTo>
                  <a:cubicBezTo>
                    <a:pt x="377" y="67359"/>
                    <a:pt x="347" y="67587"/>
                    <a:pt x="312" y="67587"/>
                  </a:cubicBezTo>
                  <a:cubicBezTo>
                    <a:pt x="284" y="67587"/>
                    <a:pt x="252" y="67437"/>
                    <a:pt x="225" y="67098"/>
                  </a:cubicBezTo>
                  <a:lnTo>
                    <a:pt x="225" y="67098"/>
                  </a:lnTo>
                  <a:cubicBezTo>
                    <a:pt x="307" y="68243"/>
                    <a:pt x="470" y="70512"/>
                    <a:pt x="838" y="73292"/>
                  </a:cubicBezTo>
                  <a:cubicBezTo>
                    <a:pt x="1227" y="76093"/>
                    <a:pt x="1860" y="79404"/>
                    <a:pt x="2739" y="82695"/>
                  </a:cubicBezTo>
                  <a:cubicBezTo>
                    <a:pt x="3577" y="85987"/>
                    <a:pt x="4702" y="89175"/>
                    <a:pt x="5724" y="91812"/>
                  </a:cubicBezTo>
                  <a:cubicBezTo>
                    <a:pt x="6746" y="94450"/>
                    <a:pt x="7645" y="96535"/>
                    <a:pt x="8136" y="97638"/>
                  </a:cubicBezTo>
                  <a:cubicBezTo>
                    <a:pt x="7993" y="97025"/>
                    <a:pt x="7339" y="95656"/>
                    <a:pt x="7298" y="95063"/>
                  </a:cubicBezTo>
                  <a:lnTo>
                    <a:pt x="7298" y="95063"/>
                  </a:lnTo>
                  <a:cubicBezTo>
                    <a:pt x="7891" y="96208"/>
                    <a:pt x="7993" y="96841"/>
                    <a:pt x="8320" y="97311"/>
                  </a:cubicBezTo>
                  <a:cubicBezTo>
                    <a:pt x="8258" y="97863"/>
                    <a:pt x="9362" y="99928"/>
                    <a:pt x="9505" y="100930"/>
                  </a:cubicBezTo>
                  <a:lnTo>
                    <a:pt x="9792" y="101195"/>
                  </a:lnTo>
                  <a:lnTo>
                    <a:pt x="9955" y="101809"/>
                  </a:lnTo>
                  <a:cubicBezTo>
                    <a:pt x="12347" y="106858"/>
                    <a:pt x="10548" y="102953"/>
                    <a:pt x="12469" y="107491"/>
                  </a:cubicBezTo>
                  <a:cubicBezTo>
                    <a:pt x="13042" y="108779"/>
                    <a:pt x="13492" y="109720"/>
                    <a:pt x="13860" y="110537"/>
                  </a:cubicBezTo>
                  <a:cubicBezTo>
                    <a:pt x="14216" y="111311"/>
                    <a:pt x="14535" y="111969"/>
                    <a:pt x="14778" y="112679"/>
                  </a:cubicBezTo>
                  <a:lnTo>
                    <a:pt x="14778" y="112679"/>
                  </a:lnTo>
                  <a:cubicBezTo>
                    <a:pt x="14726" y="112517"/>
                    <a:pt x="14669" y="112274"/>
                    <a:pt x="14706" y="112274"/>
                  </a:cubicBezTo>
                  <a:cubicBezTo>
                    <a:pt x="14727" y="112274"/>
                    <a:pt x="14779" y="112356"/>
                    <a:pt x="14882" y="112581"/>
                  </a:cubicBezTo>
                  <a:cubicBezTo>
                    <a:pt x="14800" y="112745"/>
                    <a:pt x="15679" y="114380"/>
                    <a:pt x="15658" y="114748"/>
                  </a:cubicBezTo>
                  <a:cubicBezTo>
                    <a:pt x="15902" y="115305"/>
                    <a:pt x="16500" y="116984"/>
                    <a:pt x="16611" y="116984"/>
                  </a:cubicBezTo>
                  <a:cubicBezTo>
                    <a:pt x="16630" y="116984"/>
                    <a:pt x="16634" y="116932"/>
                    <a:pt x="16619" y="116813"/>
                  </a:cubicBezTo>
                  <a:lnTo>
                    <a:pt x="16619" y="116813"/>
                  </a:lnTo>
                  <a:cubicBezTo>
                    <a:pt x="16667" y="117117"/>
                    <a:pt x="17078" y="118383"/>
                    <a:pt x="17020" y="118383"/>
                  </a:cubicBezTo>
                  <a:cubicBezTo>
                    <a:pt x="17004" y="118383"/>
                    <a:pt x="16951" y="118285"/>
                    <a:pt x="16844" y="118039"/>
                  </a:cubicBezTo>
                  <a:lnTo>
                    <a:pt x="16844" y="118039"/>
                  </a:lnTo>
                  <a:cubicBezTo>
                    <a:pt x="17089" y="118694"/>
                    <a:pt x="17273" y="119348"/>
                    <a:pt x="17478" y="119818"/>
                  </a:cubicBezTo>
                  <a:lnTo>
                    <a:pt x="17232" y="118939"/>
                  </a:lnTo>
                  <a:lnTo>
                    <a:pt x="17232" y="118939"/>
                  </a:lnTo>
                  <a:cubicBezTo>
                    <a:pt x="17621" y="120063"/>
                    <a:pt x="17887" y="120922"/>
                    <a:pt x="18132" y="121699"/>
                  </a:cubicBezTo>
                  <a:cubicBezTo>
                    <a:pt x="18377" y="122475"/>
                    <a:pt x="18602" y="123150"/>
                    <a:pt x="18909" y="123865"/>
                  </a:cubicBezTo>
                  <a:lnTo>
                    <a:pt x="18725" y="123007"/>
                  </a:lnTo>
                  <a:lnTo>
                    <a:pt x="18725" y="123007"/>
                  </a:lnTo>
                  <a:cubicBezTo>
                    <a:pt x="18950" y="123681"/>
                    <a:pt x="19154" y="124295"/>
                    <a:pt x="19297" y="124806"/>
                  </a:cubicBezTo>
                  <a:cubicBezTo>
                    <a:pt x="19440" y="125337"/>
                    <a:pt x="19522" y="125767"/>
                    <a:pt x="19501" y="126053"/>
                  </a:cubicBezTo>
                  <a:cubicBezTo>
                    <a:pt x="19358" y="125603"/>
                    <a:pt x="19195" y="125133"/>
                    <a:pt x="19031" y="124683"/>
                  </a:cubicBezTo>
                  <a:lnTo>
                    <a:pt x="19031" y="124683"/>
                  </a:lnTo>
                  <a:cubicBezTo>
                    <a:pt x="19726" y="126932"/>
                    <a:pt x="20135" y="128281"/>
                    <a:pt x="20748" y="130121"/>
                  </a:cubicBezTo>
                  <a:lnTo>
                    <a:pt x="20564" y="129466"/>
                  </a:lnTo>
                  <a:lnTo>
                    <a:pt x="20564" y="129466"/>
                  </a:lnTo>
                  <a:cubicBezTo>
                    <a:pt x="21014" y="130632"/>
                    <a:pt x="22118" y="134352"/>
                    <a:pt x="23058" y="138093"/>
                  </a:cubicBezTo>
                  <a:cubicBezTo>
                    <a:pt x="24040" y="141834"/>
                    <a:pt x="24816" y="145595"/>
                    <a:pt x="25143" y="146699"/>
                  </a:cubicBezTo>
                  <a:lnTo>
                    <a:pt x="25082" y="145636"/>
                  </a:lnTo>
                  <a:lnTo>
                    <a:pt x="25566" y="147530"/>
                  </a:lnTo>
                  <a:lnTo>
                    <a:pt x="25566" y="147530"/>
                  </a:lnTo>
                  <a:cubicBezTo>
                    <a:pt x="25494" y="147305"/>
                    <a:pt x="25024" y="146785"/>
                    <a:pt x="24949" y="146565"/>
                  </a:cubicBezTo>
                  <a:lnTo>
                    <a:pt x="24949" y="146565"/>
                  </a:lnTo>
                  <a:cubicBezTo>
                    <a:pt x="25052" y="147078"/>
                    <a:pt x="25210" y="147856"/>
                    <a:pt x="25368" y="148825"/>
                  </a:cubicBezTo>
                  <a:cubicBezTo>
                    <a:pt x="25532" y="149827"/>
                    <a:pt x="25736" y="151033"/>
                    <a:pt x="25941" y="152382"/>
                  </a:cubicBezTo>
                  <a:cubicBezTo>
                    <a:pt x="26370" y="155080"/>
                    <a:pt x="26758" y="158330"/>
                    <a:pt x="27085" y="161581"/>
                  </a:cubicBezTo>
                  <a:cubicBezTo>
                    <a:pt x="27249" y="163196"/>
                    <a:pt x="27372" y="164811"/>
                    <a:pt x="27453" y="166344"/>
                  </a:cubicBezTo>
                  <a:cubicBezTo>
                    <a:pt x="27535" y="167877"/>
                    <a:pt x="27576" y="169349"/>
                    <a:pt x="27576" y="170657"/>
                  </a:cubicBezTo>
                  <a:cubicBezTo>
                    <a:pt x="27556" y="173274"/>
                    <a:pt x="27351" y="175318"/>
                    <a:pt x="27208" y="176258"/>
                  </a:cubicBezTo>
                  <a:cubicBezTo>
                    <a:pt x="27117" y="176811"/>
                    <a:pt x="27057" y="176985"/>
                    <a:pt x="27017" y="176985"/>
                  </a:cubicBezTo>
                  <a:cubicBezTo>
                    <a:pt x="26948" y="176985"/>
                    <a:pt x="26935" y="176483"/>
                    <a:pt x="26922" y="176483"/>
                  </a:cubicBezTo>
                  <a:cubicBezTo>
                    <a:pt x="26840" y="177382"/>
                    <a:pt x="26840" y="177587"/>
                    <a:pt x="26861" y="177750"/>
                  </a:cubicBezTo>
                  <a:cubicBezTo>
                    <a:pt x="26861" y="177914"/>
                    <a:pt x="26861" y="178057"/>
                    <a:pt x="26717" y="178813"/>
                  </a:cubicBezTo>
                  <a:cubicBezTo>
                    <a:pt x="26690" y="178930"/>
                    <a:pt x="26670" y="178975"/>
                    <a:pt x="26655" y="178975"/>
                  </a:cubicBezTo>
                  <a:cubicBezTo>
                    <a:pt x="26617" y="178975"/>
                    <a:pt x="26621" y="178645"/>
                    <a:pt x="26636" y="178466"/>
                  </a:cubicBezTo>
                  <a:lnTo>
                    <a:pt x="26636" y="178466"/>
                  </a:lnTo>
                  <a:cubicBezTo>
                    <a:pt x="26595" y="178813"/>
                    <a:pt x="26533" y="179140"/>
                    <a:pt x="26472" y="179386"/>
                  </a:cubicBezTo>
                  <a:cubicBezTo>
                    <a:pt x="26431" y="179631"/>
                    <a:pt x="26390" y="179794"/>
                    <a:pt x="26431" y="179815"/>
                  </a:cubicBezTo>
                  <a:cubicBezTo>
                    <a:pt x="26656" y="178997"/>
                    <a:pt x="26758" y="179386"/>
                    <a:pt x="26942" y="179059"/>
                  </a:cubicBezTo>
                  <a:lnTo>
                    <a:pt x="26942" y="179059"/>
                  </a:lnTo>
                  <a:lnTo>
                    <a:pt x="26840" y="179549"/>
                  </a:lnTo>
                  <a:lnTo>
                    <a:pt x="26717" y="180040"/>
                  </a:lnTo>
                  <a:cubicBezTo>
                    <a:pt x="26656" y="180367"/>
                    <a:pt x="26595" y="180694"/>
                    <a:pt x="26493" y="181021"/>
                  </a:cubicBezTo>
                  <a:lnTo>
                    <a:pt x="26411" y="180898"/>
                  </a:lnTo>
                  <a:cubicBezTo>
                    <a:pt x="26349" y="181123"/>
                    <a:pt x="26349" y="181409"/>
                    <a:pt x="26309" y="181880"/>
                  </a:cubicBezTo>
                  <a:cubicBezTo>
                    <a:pt x="26288" y="182125"/>
                    <a:pt x="26227" y="182411"/>
                    <a:pt x="26145" y="182759"/>
                  </a:cubicBezTo>
                  <a:cubicBezTo>
                    <a:pt x="26063" y="183086"/>
                    <a:pt x="25961" y="183494"/>
                    <a:pt x="25798" y="183965"/>
                  </a:cubicBezTo>
                  <a:cubicBezTo>
                    <a:pt x="25246" y="185539"/>
                    <a:pt x="24551" y="187154"/>
                    <a:pt x="23794" y="188748"/>
                  </a:cubicBezTo>
                  <a:cubicBezTo>
                    <a:pt x="23038" y="190342"/>
                    <a:pt x="22159" y="191896"/>
                    <a:pt x="21259" y="193368"/>
                  </a:cubicBezTo>
                  <a:cubicBezTo>
                    <a:pt x="21239" y="193327"/>
                    <a:pt x="21321" y="193143"/>
                    <a:pt x="21443" y="192898"/>
                  </a:cubicBezTo>
                  <a:cubicBezTo>
                    <a:pt x="21566" y="192632"/>
                    <a:pt x="21730" y="192325"/>
                    <a:pt x="21893" y="191998"/>
                  </a:cubicBezTo>
                  <a:lnTo>
                    <a:pt x="21893" y="191998"/>
                  </a:lnTo>
                  <a:cubicBezTo>
                    <a:pt x="21648" y="192387"/>
                    <a:pt x="21321" y="193000"/>
                    <a:pt x="21055" y="193347"/>
                  </a:cubicBezTo>
                  <a:cubicBezTo>
                    <a:pt x="21134" y="193250"/>
                    <a:pt x="21174" y="193210"/>
                    <a:pt x="21187" y="193210"/>
                  </a:cubicBezTo>
                  <a:cubicBezTo>
                    <a:pt x="21247" y="193210"/>
                    <a:pt x="20643" y="194178"/>
                    <a:pt x="20672" y="194178"/>
                  </a:cubicBezTo>
                  <a:cubicBezTo>
                    <a:pt x="20677" y="194178"/>
                    <a:pt x="20700" y="194149"/>
                    <a:pt x="20748" y="194083"/>
                  </a:cubicBezTo>
                  <a:lnTo>
                    <a:pt x="20748" y="194083"/>
                  </a:lnTo>
                  <a:cubicBezTo>
                    <a:pt x="19645" y="196373"/>
                    <a:pt x="17519" y="198908"/>
                    <a:pt x="16292" y="200829"/>
                  </a:cubicBezTo>
                  <a:cubicBezTo>
                    <a:pt x="16333" y="200993"/>
                    <a:pt x="16456" y="202608"/>
                    <a:pt x="16578" y="204223"/>
                  </a:cubicBezTo>
                  <a:cubicBezTo>
                    <a:pt x="16680" y="205817"/>
                    <a:pt x="16803" y="207432"/>
                    <a:pt x="16926" y="207514"/>
                  </a:cubicBezTo>
                  <a:cubicBezTo>
                    <a:pt x="16476" y="208066"/>
                    <a:pt x="16026" y="208638"/>
                    <a:pt x="15883" y="208781"/>
                  </a:cubicBezTo>
                  <a:cubicBezTo>
                    <a:pt x="16047" y="208679"/>
                    <a:pt x="16946" y="207616"/>
                    <a:pt x="17376" y="206982"/>
                  </a:cubicBezTo>
                  <a:lnTo>
                    <a:pt x="17314" y="206798"/>
                  </a:lnTo>
                  <a:cubicBezTo>
                    <a:pt x="18336" y="205388"/>
                    <a:pt x="17641" y="206532"/>
                    <a:pt x="18663" y="205183"/>
                  </a:cubicBezTo>
                  <a:lnTo>
                    <a:pt x="18663" y="205183"/>
                  </a:lnTo>
                  <a:cubicBezTo>
                    <a:pt x="18827" y="205204"/>
                    <a:pt x="17907" y="206451"/>
                    <a:pt x="17069" y="207534"/>
                  </a:cubicBezTo>
                  <a:cubicBezTo>
                    <a:pt x="17846" y="206573"/>
                    <a:pt x="18663" y="205653"/>
                    <a:pt x="18847" y="205163"/>
                  </a:cubicBezTo>
                  <a:cubicBezTo>
                    <a:pt x="19121" y="204845"/>
                    <a:pt x="19204" y="204784"/>
                    <a:pt x="19242" y="204784"/>
                  </a:cubicBezTo>
                  <a:cubicBezTo>
                    <a:pt x="19266" y="204784"/>
                    <a:pt x="19272" y="204808"/>
                    <a:pt x="19296" y="204808"/>
                  </a:cubicBezTo>
                  <a:cubicBezTo>
                    <a:pt x="19338" y="204808"/>
                    <a:pt x="19439" y="204729"/>
                    <a:pt x="19808" y="204284"/>
                  </a:cubicBezTo>
                  <a:cubicBezTo>
                    <a:pt x="20380" y="203466"/>
                    <a:pt x="21055" y="202342"/>
                    <a:pt x="21791" y="201442"/>
                  </a:cubicBezTo>
                  <a:lnTo>
                    <a:pt x="21811" y="201483"/>
                  </a:lnTo>
                  <a:cubicBezTo>
                    <a:pt x="22690" y="200379"/>
                    <a:pt x="23263" y="199460"/>
                    <a:pt x="23815" y="198540"/>
                  </a:cubicBezTo>
                  <a:cubicBezTo>
                    <a:pt x="24080" y="198090"/>
                    <a:pt x="24346" y="197640"/>
                    <a:pt x="24632" y="197170"/>
                  </a:cubicBezTo>
                  <a:cubicBezTo>
                    <a:pt x="24919" y="196700"/>
                    <a:pt x="25225" y="196209"/>
                    <a:pt x="25593" y="195657"/>
                  </a:cubicBezTo>
                  <a:lnTo>
                    <a:pt x="25593" y="195657"/>
                  </a:lnTo>
                  <a:lnTo>
                    <a:pt x="25491" y="195923"/>
                  </a:lnTo>
                  <a:cubicBezTo>
                    <a:pt x="26014" y="195226"/>
                    <a:pt x="26793" y="193723"/>
                    <a:pt x="27586" y="192316"/>
                  </a:cubicBezTo>
                  <a:lnTo>
                    <a:pt x="27586" y="192316"/>
                  </a:lnTo>
                  <a:cubicBezTo>
                    <a:pt x="27519" y="192413"/>
                    <a:pt x="27457" y="192477"/>
                    <a:pt x="27433" y="192489"/>
                  </a:cubicBezTo>
                  <a:cubicBezTo>
                    <a:pt x="27430" y="192490"/>
                    <a:pt x="27428" y="192491"/>
                    <a:pt x="27426" y="192491"/>
                  </a:cubicBezTo>
                  <a:cubicBezTo>
                    <a:pt x="27398" y="192491"/>
                    <a:pt x="27448" y="192355"/>
                    <a:pt x="27658" y="191917"/>
                  </a:cubicBezTo>
                  <a:cubicBezTo>
                    <a:pt x="27883" y="191487"/>
                    <a:pt x="28107" y="191099"/>
                    <a:pt x="28291" y="190731"/>
                  </a:cubicBezTo>
                  <a:cubicBezTo>
                    <a:pt x="28475" y="190342"/>
                    <a:pt x="28639" y="189975"/>
                    <a:pt x="28802" y="189647"/>
                  </a:cubicBezTo>
                  <a:cubicBezTo>
                    <a:pt x="28946" y="189300"/>
                    <a:pt x="29109" y="188973"/>
                    <a:pt x="29252" y="188646"/>
                  </a:cubicBezTo>
                  <a:cubicBezTo>
                    <a:pt x="29395" y="188298"/>
                    <a:pt x="29538" y="187992"/>
                    <a:pt x="29702" y="187665"/>
                  </a:cubicBezTo>
                  <a:lnTo>
                    <a:pt x="29886" y="186990"/>
                  </a:lnTo>
                  <a:lnTo>
                    <a:pt x="30070" y="186315"/>
                  </a:lnTo>
                  <a:cubicBezTo>
                    <a:pt x="30213" y="185907"/>
                    <a:pt x="30397" y="185436"/>
                    <a:pt x="30560" y="184885"/>
                  </a:cubicBezTo>
                  <a:cubicBezTo>
                    <a:pt x="30724" y="184333"/>
                    <a:pt x="30928" y="183719"/>
                    <a:pt x="31092" y="183024"/>
                  </a:cubicBezTo>
                  <a:cubicBezTo>
                    <a:pt x="31480" y="181655"/>
                    <a:pt x="31787" y="180040"/>
                    <a:pt x="32053" y="178261"/>
                  </a:cubicBezTo>
                  <a:cubicBezTo>
                    <a:pt x="32298" y="176483"/>
                    <a:pt x="32462" y="174541"/>
                    <a:pt x="32523" y="172538"/>
                  </a:cubicBezTo>
                  <a:cubicBezTo>
                    <a:pt x="32584" y="170555"/>
                    <a:pt x="32543" y="168490"/>
                    <a:pt x="32441" y="166446"/>
                  </a:cubicBezTo>
                  <a:cubicBezTo>
                    <a:pt x="32216" y="162358"/>
                    <a:pt x="31726" y="158392"/>
                    <a:pt x="31276" y="154998"/>
                  </a:cubicBezTo>
                  <a:cubicBezTo>
                    <a:pt x="31215" y="154569"/>
                    <a:pt x="31174" y="154160"/>
                    <a:pt x="31112" y="153751"/>
                  </a:cubicBezTo>
                  <a:cubicBezTo>
                    <a:pt x="31051" y="153343"/>
                    <a:pt x="30990" y="152954"/>
                    <a:pt x="30928" y="152566"/>
                  </a:cubicBezTo>
                  <a:cubicBezTo>
                    <a:pt x="30826" y="151810"/>
                    <a:pt x="30704" y="151094"/>
                    <a:pt x="30622" y="150419"/>
                  </a:cubicBezTo>
                  <a:cubicBezTo>
                    <a:pt x="30397" y="149111"/>
                    <a:pt x="30213" y="148007"/>
                    <a:pt x="30070" y="147210"/>
                  </a:cubicBezTo>
                  <a:lnTo>
                    <a:pt x="30070" y="147210"/>
                  </a:lnTo>
                  <a:lnTo>
                    <a:pt x="30131" y="147455"/>
                  </a:lnTo>
                  <a:cubicBezTo>
                    <a:pt x="29927" y="146229"/>
                    <a:pt x="29641" y="144839"/>
                    <a:pt x="29375" y="143347"/>
                  </a:cubicBezTo>
                  <a:cubicBezTo>
                    <a:pt x="29048" y="141854"/>
                    <a:pt x="28741" y="140219"/>
                    <a:pt x="28353" y="138543"/>
                  </a:cubicBezTo>
                  <a:cubicBezTo>
                    <a:pt x="27985" y="136846"/>
                    <a:pt x="27535" y="135068"/>
                    <a:pt x="27085" y="133269"/>
                  </a:cubicBezTo>
                  <a:cubicBezTo>
                    <a:pt x="26861" y="132369"/>
                    <a:pt x="26615" y="131470"/>
                    <a:pt x="26370" y="130550"/>
                  </a:cubicBezTo>
                  <a:cubicBezTo>
                    <a:pt x="26125" y="129630"/>
                    <a:pt x="25859" y="128710"/>
                    <a:pt x="25593" y="127790"/>
                  </a:cubicBezTo>
                  <a:cubicBezTo>
                    <a:pt x="24551" y="124131"/>
                    <a:pt x="23365" y="120492"/>
                    <a:pt x="22200" y="117201"/>
                  </a:cubicBezTo>
                  <a:cubicBezTo>
                    <a:pt x="21893" y="116363"/>
                    <a:pt x="21607" y="115566"/>
                    <a:pt x="21300" y="114789"/>
                  </a:cubicBezTo>
                  <a:cubicBezTo>
                    <a:pt x="21035" y="113992"/>
                    <a:pt x="20728" y="113236"/>
                    <a:pt x="20442" y="112520"/>
                  </a:cubicBezTo>
                  <a:cubicBezTo>
                    <a:pt x="20156" y="111805"/>
                    <a:pt x="19869" y="111089"/>
                    <a:pt x="19624" y="110435"/>
                  </a:cubicBezTo>
                  <a:cubicBezTo>
                    <a:pt x="19338" y="109781"/>
                    <a:pt x="19072" y="109147"/>
                    <a:pt x="18827" y="108554"/>
                  </a:cubicBezTo>
                  <a:cubicBezTo>
                    <a:pt x="18357" y="107021"/>
                    <a:pt x="17457" y="105038"/>
                    <a:pt x="16844" y="103505"/>
                  </a:cubicBezTo>
                  <a:lnTo>
                    <a:pt x="16844" y="103505"/>
                  </a:lnTo>
                  <a:cubicBezTo>
                    <a:pt x="16992" y="103895"/>
                    <a:pt x="17031" y="104057"/>
                    <a:pt x="17003" y="104057"/>
                  </a:cubicBezTo>
                  <a:cubicBezTo>
                    <a:pt x="16969" y="104057"/>
                    <a:pt x="16837" y="103822"/>
                    <a:pt x="16680" y="103464"/>
                  </a:cubicBezTo>
                  <a:cubicBezTo>
                    <a:pt x="14698" y="98885"/>
                    <a:pt x="16476" y="103178"/>
                    <a:pt x="14391" y="98599"/>
                  </a:cubicBezTo>
                  <a:cubicBezTo>
                    <a:pt x="13798" y="97270"/>
                    <a:pt x="12797" y="95042"/>
                    <a:pt x="11672" y="92324"/>
                  </a:cubicBezTo>
                  <a:cubicBezTo>
                    <a:pt x="11120" y="90954"/>
                    <a:pt x="10548" y="89482"/>
                    <a:pt x="9996" y="87949"/>
                  </a:cubicBezTo>
                  <a:cubicBezTo>
                    <a:pt x="9424" y="86416"/>
                    <a:pt x="8892" y="84801"/>
                    <a:pt x="8422" y="83206"/>
                  </a:cubicBezTo>
                  <a:cubicBezTo>
                    <a:pt x="7482" y="79977"/>
                    <a:pt x="6787" y="76726"/>
                    <a:pt x="6357" y="73946"/>
                  </a:cubicBezTo>
                  <a:cubicBezTo>
                    <a:pt x="5908" y="71187"/>
                    <a:pt x="5744" y="68918"/>
                    <a:pt x="5662" y="67671"/>
                  </a:cubicBezTo>
                  <a:cubicBezTo>
                    <a:pt x="5540" y="66996"/>
                    <a:pt x="5499" y="66281"/>
                    <a:pt x="5438" y="65565"/>
                  </a:cubicBezTo>
                  <a:cubicBezTo>
                    <a:pt x="5397" y="65197"/>
                    <a:pt x="5376" y="64829"/>
                    <a:pt x="5356" y="64461"/>
                  </a:cubicBezTo>
                  <a:cubicBezTo>
                    <a:pt x="5335" y="64073"/>
                    <a:pt x="5335" y="63705"/>
                    <a:pt x="5315" y="63337"/>
                  </a:cubicBezTo>
                  <a:cubicBezTo>
                    <a:pt x="5315" y="62949"/>
                    <a:pt x="5294" y="62581"/>
                    <a:pt x="5294" y="62213"/>
                  </a:cubicBezTo>
                  <a:cubicBezTo>
                    <a:pt x="5274" y="61824"/>
                    <a:pt x="5294" y="61456"/>
                    <a:pt x="5274" y="61109"/>
                  </a:cubicBezTo>
                  <a:cubicBezTo>
                    <a:pt x="5274" y="60373"/>
                    <a:pt x="5254" y="59678"/>
                    <a:pt x="5254" y="59003"/>
                  </a:cubicBezTo>
                  <a:lnTo>
                    <a:pt x="5254" y="59003"/>
                  </a:lnTo>
                  <a:lnTo>
                    <a:pt x="5294" y="59269"/>
                  </a:lnTo>
                  <a:cubicBezTo>
                    <a:pt x="5294" y="57858"/>
                    <a:pt x="5458" y="53136"/>
                    <a:pt x="6194" y="48394"/>
                  </a:cubicBezTo>
                  <a:cubicBezTo>
                    <a:pt x="6276" y="47822"/>
                    <a:pt x="6378" y="47229"/>
                    <a:pt x="6460" y="46636"/>
                  </a:cubicBezTo>
                  <a:cubicBezTo>
                    <a:pt x="6562" y="46043"/>
                    <a:pt x="6664" y="45471"/>
                    <a:pt x="6766" y="44898"/>
                  </a:cubicBezTo>
                  <a:cubicBezTo>
                    <a:pt x="6950" y="43754"/>
                    <a:pt x="7196" y="42670"/>
                    <a:pt x="7400" y="41689"/>
                  </a:cubicBezTo>
                  <a:cubicBezTo>
                    <a:pt x="7604" y="40708"/>
                    <a:pt x="7809" y="39808"/>
                    <a:pt x="7972" y="39072"/>
                  </a:cubicBezTo>
                  <a:cubicBezTo>
                    <a:pt x="8136" y="38336"/>
                    <a:pt x="8299" y="37723"/>
                    <a:pt x="8381" y="37335"/>
                  </a:cubicBezTo>
                  <a:lnTo>
                    <a:pt x="8381" y="37335"/>
                  </a:lnTo>
                  <a:lnTo>
                    <a:pt x="8258" y="37744"/>
                  </a:lnTo>
                  <a:cubicBezTo>
                    <a:pt x="8402" y="37049"/>
                    <a:pt x="8504" y="36538"/>
                    <a:pt x="8606" y="36149"/>
                  </a:cubicBezTo>
                  <a:cubicBezTo>
                    <a:pt x="8729" y="35761"/>
                    <a:pt x="8810" y="35475"/>
                    <a:pt x="8913" y="35229"/>
                  </a:cubicBezTo>
                  <a:cubicBezTo>
                    <a:pt x="9097" y="34718"/>
                    <a:pt x="9281" y="34269"/>
                    <a:pt x="9628" y="33185"/>
                  </a:cubicBezTo>
                  <a:lnTo>
                    <a:pt x="9628" y="33185"/>
                  </a:lnTo>
                  <a:cubicBezTo>
                    <a:pt x="9615" y="33197"/>
                    <a:pt x="9603" y="33202"/>
                    <a:pt x="9593" y="33202"/>
                  </a:cubicBezTo>
                  <a:cubicBezTo>
                    <a:pt x="9501" y="33202"/>
                    <a:pt x="9580" y="32692"/>
                    <a:pt x="9710" y="32081"/>
                  </a:cubicBezTo>
                  <a:cubicBezTo>
                    <a:pt x="9771" y="31734"/>
                    <a:pt x="9873" y="31345"/>
                    <a:pt x="9955" y="30998"/>
                  </a:cubicBezTo>
                  <a:cubicBezTo>
                    <a:pt x="10057" y="30650"/>
                    <a:pt x="10139" y="30323"/>
                    <a:pt x="10221" y="30098"/>
                  </a:cubicBezTo>
                  <a:lnTo>
                    <a:pt x="10241" y="30160"/>
                  </a:lnTo>
                  <a:cubicBezTo>
                    <a:pt x="10630" y="28790"/>
                    <a:pt x="11509" y="25662"/>
                    <a:pt x="12326" y="23434"/>
                  </a:cubicBezTo>
                  <a:lnTo>
                    <a:pt x="12408" y="23557"/>
                  </a:lnTo>
                  <a:cubicBezTo>
                    <a:pt x="12981" y="21676"/>
                    <a:pt x="14432" y="18263"/>
                    <a:pt x="15004" y="16975"/>
                  </a:cubicBezTo>
                  <a:cubicBezTo>
                    <a:pt x="16353" y="14011"/>
                    <a:pt x="18663" y="9595"/>
                    <a:pt x="20626" y="5711"/>
                  </a:cubicBezTo>
                  <a:cubicBezTo>
                    <a:pt x="21178" y="4955"/>
                    <a:pt x="21689" y="4178"/>
                    <a:pt x="22261" y="3422"/>
                  </a:cubicBezTo>
                  <a:lnTo>
                    <a:pt x="22425" y="3054"/>
                  </a:lnTo>
                  <a:cubicBezTo>
                    <a:pt x="22425" y="3054"/>
                    <a:pt x="22138" y="1582"/>
                    <a:pt x="21423" y="682"/>
                  </a:cubicBezTo>
                  <a:cubicBezTo>
                    <a:pt x="21101" y="288"/>
                    <a:pt x="20696" y="0"/>
                    <a:pt x="20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 rot="5400000">
              <a:off x="4985759" y="2215173"/>
              <a:ext cx="202353" cy="1674432"/>
            </a:xfrm>
            <a:custGeom>
              <a:avLst/>
              <a:gdLst/>
              <a:ahLst/>
              <a:cxnLst/>
              <a:rect l="l" t="t" r="r" b="b"/>
              <a:pathLst>
                <a:path w="32585" h="208782" extrusionOk="0">
                  <a:moveTo>
                    <a:pt x="204" y="54015"/>
                  </a:moveTo>
                  <a:lnTo>
                    <a:pt x="204" y="54036"/>
                  </a:lnTo>
                  <a:cubicBezTo>
                    <a:pt x="204" y="54032"/>
                    <a:pt x="205" y="54026"/>
                    <a:pt x="205" y="54017"/>
                  </a:cubicBezTo>
                  <a:lnTo>
                    <a:pt x="205" y="54017"/>
                  </a:lnTo>
                  <a:lnTo>
                    <a:pt x="204" y="54015"/>
                  </a:lnTo>
                  <a:close/>
                  <a:moveTo>
                    <a:pt x="14778" y="112679"/>
                  </a:moveTo>
                  <a:cubicBezTo>
                    <a:pt x="14785" y="112703"/>
                    <a:pt x="14793" y="112726"/>
                    <a:pt x="14800" y="112745"/>
                  </a:cubicBezTo>
                  <a:cubicBezTo>
                    <a:pt x="14793" y="112723"/>
                    <a:pt x="14785" y="112701"/>
                    <a:pt x="14778" y="112679"/>
                  </a:cubicBezTo>
                  <a:close/>
                  <a:moveTo>
                    <a:pt x="24939" y="146515"/>
                  </a:moveTo>
                  <a:cubicBezTo>
                    <a:pt x="24939" y="146529"/>
                    <a:pt x="24943" y="146546"/>
                    <a:pt x="24949" y="146565"/>
                  </a:cubicBezTo>
                  <a:lnTo>
                    <a:pt x="24949" y="146565"/>
                  </a:lnTo>
                  <a:cubicBezTo>
                    <a:pt x="24946" y="146548"/>
                    <a:pt x="24942" y="146531"/>
                    <a:pt x="24939" y="146515"/>
                  </a:cubicBezTo>
                  <a:close/>
                  <a:moveTo>
                    <a:pt x="27719" y="192080"/>
                  </a:moveTo>
                  <a:lnTo>
                    <a:pt x="27719" y="192080"/>
                  </a:lnTo>
                  <a:cubicBezTo>
                    <a:pt x="27675" y="192158"/>
                    <a:pt x="27630" y="192237"/>
                    <a:pt x="27586" y="192316"/>
                  </a:cubicBezTo>
                  <a:lnTo>
                    <a:pt x="27586" y="192316"/>
                  </a:lnTo>
                  <a:cubicBezTo>
                    <a:pt x="27631" y="192251"/>
                    <a:pt x="27678" y="192170"/>
                    <a:pt x="27719" y="192080"/>
                  </a:cubicBezTo>
                  <a:close/>
                  <a:moveTo>
                    <a:pt x="20190" y="0"/>
                  </a:moveTo>
                  <a:cubicBezTo>
                    <a:pt x="19541" y="0"/>
                    <a:pt x="18725" y="474"/>
                    <a:pt x="17703" y="1807"/>
                  </a:cubicBezTo>
                  <a:lnTo>
                    <a:pt x="17641" y="1664"/>
                  </a:lnTo>
                  <a:lnTo>
                    <a:pt x="17110" y="2686"/>
                  </a:lnTo>
                  <a:cubicBezTo>
                    <a:pt x="16442" y="3779"/>
                    <a:pt x="16229" y="4402"/>
                    <a:pt x="16149" y="4402"/>
                  </a:cubicBezTo>
                  <a:cubicBezTo>
                    <a:pt x="16141" y="4402"/>
                    <a:pt x="16134" y="4396"/>
                    <a:pt x="16129" y="4382"/>
                  </a:cubicBezTo>
                  <a:cubicBezTo>
                    <a:pt x="16435" y="3831"/>
                    <a:pt x="16762" y="3279"/>
                    <a:pt x="17069" y="2706"/>
                  </a:cubicBezTo>
                  <a:lnTo>
                    <a:pt x="17069" y="2706"/>
                  </a:lnTo>
                  <a:cubicBezTo>
                    <a:pt x="16804" y="3160"/>
                    <a:pt x="16696" y="3323"/>
                    <a:pt x="16675" y="3323"/>
                  </a:cubicBezTo>
                  <a:cubicBezTo>
                    <a:pt x="16640" y="3323"/>
                    <a:pt x="16858" y="2852"/>
                    <a:pt x="16987" y="2543"/>
                  </a:cubicBezTo>
                  <a:lnTo>
                    <a:pt x="16987" y="2543"/>
                  </a:lnTo>
                  <a:cubicBezTo>
                    <a:pt x="16680" y="3054"/>
                    <a:pt x="16394" y="3544"/>
                    <a:pt x="16149" y="3933"/>
                  </a:cubicBezTo>
                  <a:cubicBezTo>
                    <a:pt x="16126" y="3993"/>
                    <a:pt x="16121" y="4017"/>
                    <a:pt x="16128" y="4017"/>
                  </a:cubicBezTo>
                  <a:cubicBezTo>
                    <a:pt x="16152" y="4017"/>
                    <a:pt x="16320" y="3732"/>
                    <a:pt x="16415" y="3606"/>
                  </a:cubicBezTo>
                  <a:lnTo>
                    <a:pt x="16415" y="3606"/>
                  </a:lnTo>
                  <a:cubicBezTo>
                    <a:pt x="16088" y="4280"/>
                    <a:pt x="15699" y="5261"/>
                    <a:pt x="15229" y="6059"/>
                  </a:cubicBezTo>
                  <a:cubicBezTo>
                    <a:pt x="14555" y="7326"/>
                    <a:pt x="15004" y="6059"/>
                    <a:pt x="14248" y="7551"/>
                  </a:cubicBezTo>
                  <a:cubicBezTo>
                    <a:pt x="10180" y="15421"/>
                    <a:pt x="6807" y="23414"/>
                    <a:pt x="4313" y="32081"/>
                  </a:cubicBezTo>
                  <a:cubicBezTo>
                    <a:pt x="4287" y="32128"/>
                    <a:pt x="4272" y="32148"/>
                    <a:pt x="4264" y="32148"/>
                  </a:cubicBezTo>
                  <a:cubicBezTo>
                    <a:pt x="4242" y="32148"/>
                    <a:pt x="4288" y="31973"/>
                    <a:pt x="4334" y="31775"/>
                  </a:cubicBezTo>
                  <a:lnTo>
                    <a:pt x="4334" y="31775"/>
                  </a:lnTo>
                  <a:cubicBezTo>
                    <a:pt x="3639" y="34412"/>
                    <a:pt x="3005" y="36742"/>
                    <a:pt x="2535" y="39175"/>
                  </a:cubicBezTo>
                  <a:cubicBezTo>
                    <a:pt x="2330" y="39849"/>
                    <a:pt x="2228" y="40013"/>
                    <a:pt x="2126" y="40197"/>
                  </a:cubicBezTo>
                  <a:cubicBezTo>
                    <a:pt x="2129" y="40192"/>
                    <a:pt x="2131" y="40189"/>
                    <a:pt x="2132" y="40189"/>
                  </a:cubicBezTo>
                  <a:lnTo>
                    <a:pt x="2132" y="40189"/>
                  </a:lnTo>
                  <a:cubicBezTo>
                    <a:pt x="2191" y="40189"/>
                    <a:pt x="1500" y="43457"/>
                    <a:pt x="1022" y="46840"/>
                  </a:cubicBezTo>
                  <a:cubicBezTo>
                    <a:pt x="961" y="47290"/>
                    <a:pt x="899" y="47719"/>
                    <a:pt x="838" y="48149"/>
                  </a:cubicBezTo>
                  <a:cubicBezTo>
                    <a:pt x="777" y="48578"/>
                    <a:pt x="736" y="49007"/>
                    <a:pt x="675" y="49416"/>
                  </a:cubicBezTo>
                  <a:cubicBezTo>
                    <a:pt x="593" y="50254"/>
                    <a:pt x="491" y="51031"/>
                    <a:pt x="429" y="51705"/>
                  </a:cubicBezTo>
                  <a:cubicBezTo>
                    <a:pt x="314" y="52976"/>
                    <a:pt x="216" y="53866"/>
                    <a:pt x="205" y="54017"/>
                  </a:cubicBezTo>
                  <a:lnTo>
                    <a:pt x="205" y="54017"/>
                  </a:lnTo>
                  <a:lnTo>
                    <a:pt x="388" y="54220"/>
                  </a:lnTo>
                  <a:cubicBezTo>
                    <a:pt x="307" y="55549"/>
                    <a:pt x="245" y="55753"/>
                    <a:pt x="184" y="55917"/>
                  </a:cubicBezTo>
                  <a:cubicBezTo>
                    <a:pt x="123" y="56080"/>
                    <a:pt x="41" y="56223"/>
                    <a:pt x="20" y="57470"/>
                  </a:cubicBezTo>
                  <a:cubicBezTo>
                    <a:pt x="102" y="57715"/>
                    <a:pt x="123" y="58104"/>
                    <a:pt x="123" y="58554"/>
                  </a:cubicBezTo>
                  <a:cubicBezTo>
                    <a:pt x="102" y="59003"/>
                    <a:pt x="82" y="59514"/>
                    <a:pt x="82" y="60025"/>
                  </a:cubicBezTo>
                  <a:cubicBezTo>
                    <a:pt x="61" y="61047"/>
                    <a:pt x="0" y="62049"/>
                    <a:pt x="102" y="62478"/>
                  </a:cubicBezTo>
                  <a:cubicBezTo>
                    <a:pt x="102" y="62478"/>
                    <a:pt x="102" y="62478"/>
                    <a:pt x="101" y="62478"/>
                  </a:cubicBezTo>
                  <a:cubicBezTo>
                    <a:pt x="63" y="62478"/>
                    <a:pt x="99" y="63607"/>
                    <a:pt x="9" y="63607"/>
                  </a:cubicBezTo>
                  <a:cubicBezTo>
                    <a:pt x="6" y="63607"/>
                    <a:pt x="3" y="63605"/>
                    <a:pt x="0" y="63603"/>
                  </a:cubicBezTo>
                  <a:lnTo>
                    <a:pt x="0" y="63603"/>
                  </a:lnTo>
                  <a:cubicBezTo>
                    <a:pt x="164" y="63971"/>
                    <a:pt x="61" y="64870"/>
                    <a:pt x="164" y="65626"/>
                  </a:cubicBezTo>
                  <a:cubicBezTo>
                    <a:pt x="177" y="65688"/>
                    <a:pt x="185" y="65714"/>
                    <a:pt x="191" y="65714"/>
                  </a:cubicBezTo>
                  <a:cubicBezTo>
                    <a:pt x="211" y="65714"/>
                    <a:pt x="193" y="65378"/>
                    <a:pt x="225" y="65218"/>
                  </a:cubicBezTo>
                  <a:lnTo>
                    <a:pt x="388" y="66976"/>
                  </a:lnTo>
                  <a:cubicBezTo>
                    <a:pt x="377" y="67359"/>
                    <a:pt x="347" y="67587"/>
                    <a:pt x="312" y="67587"/>
                  </a:cubicBezTo>
                  <a:cubicBezTo>
                    <a:pt x="284" y="67587"/>
                    <a:pt x="252" y="67437"/>
                    <a:pt x="225" y="67098"/>
                  </a:cubicBezTo>
                  <a:lnTo>
                    <a:pt x="225" y="67098"/>
                  </a:lnTo>
                  <a:cubicBezTo>
                    <a:pt x="307" y="68243"/>
                    <a:pt x="470" y="70512"/>
                    <a:pt x="838" y="73292"/>
                  </a:cubicBezTo>
                  <a:cubicBezTo>
                    <a:pt x="1227" y="76093"/>
                    <a:pt x="1860" y="79404"/>
                    <a:pt x="2739" y="82695"/>
                  </a:cubicBezTo>
                  <a:cubicBezTo>
                    <a:pt x="3577" y="85987"/>
                    <a:pt x="4702" y="89175"/>
                    <a:pt x="5724" y="91812"/>
                  </a:cubicBezTo>
                  <a:cubicBezTo>
                    <a:pt x="6746" y="94450"/>
                    <a:pt x="7645" y="96535"/>
                    <a:pt x="8136" y="97638"/>
                  </a:cubicBezTo>
                  <a:cubicBezTo>
                    <a:pt x="7993" y="97025"/>
                    <a:pt x="7339" y="95656"/>
                    <a:pt x="7298" y="95063"/>
                  </a:cubicBezTo>
                  <a:lnTo>
                    <a:pt x="7298" y="95063"/>
                  </a:lnTo>
                  <a:cubicBezTo>
                    <a:pt x="7891" y="96208"/>
                    <a:pt x="7993" y="96841"/>
                    <a:pt x="8320" y="97311"/>
                  </a:cubicBezTo>
                  <a:cubicBezTo>
                    <a:pt x="8258" y="97863"/>
                    <a:pt x="9362" y="99928"/>
                    <a:pt x="9505" y="100930"/>
                  </a:cubicBezTo>
                  <a:lnTo>
                    <a:pt x="9792" y="101195"/>
                  </a:lnTo>
                  <a:lnTo>
                    <a:pt x="9955" y="101809"/>
                  </a:lnTo>
                  <a:cubicBezTo>
                    <a:pt x="12347" y="106858"/>
                    <a:pt x="10548" y="102953"/>
                    <a:pt x="12469" y="107491"/>
                  </a:cubicBezTo>
                  <a:cubicBezTo>
                    <a:pt x="13042" y="108779"/>
                    <a:pt x="13492" y="109720"/>
                    <a:pt x="13860" y="110537"/>
                  </a:cubicBezTo>
                  <a:cubicBezTo>
                    <a:pt x="14216" y="111311"/>
                    <a:pt x="14535" y="111969"/>
                    <a:pt x="14778" y="112679"/>
                  </a:cubicBezTo>
                  <a:lnTo>
                    <a:pt x="14778" y="112679"/>
                  </a:lnTo>
                  <a:cubicBezTo>
                    <a:pt x="14726" y="112517"/>
                    <a:pt x="14669" y="112274"/>
                    <a:pt x="14706" y="112274"/>
                  </a:cubicBezTo>
                  <a:cubicBezTo>
                    <a:pt x="14727" y="112274"/>
                    <a:pt x="14779" y="112356"/>
                    <a:pt x="14882" y="112581"/>
                  </a:cubicBezTo>
                  <a:cubicBezTo>
                    <a:pt x="14800" y="112745"/>
                    <a:pt x="15679" y="114380"/>
                    <a:pt x="15658" y="114748"/>
                  </a:cubicBezTo>
                  <a:cubicBezTo>
                    <a:pt x="15902" y="115305"/>
                    <a:pt x="16500" y="116984"/>
                    <a:pt x="16611" y="116984"/>
                  </a:cubicBezTo>
                  <a:cubicBezTo>
                    <a:pt x="16630" y="116984"/>
                    <a:pt x="16634" y="116932"/>
                    <a:pt x="16619" y="116813"/>
                  </a:cubicBezTo>
                  <a:lnTo>
                    <a:pt x="16619" y="116813"/>
                  </a:lnTo>
                  <a:cubicBezTo>
                    <a:pt x="16667" y="117117"/>
                    <a:pt x="17078" y="118383"/>
                    <a:pt x="17020" y="118383"/>
                  </a:cubicBezTo>
                  <a:cubicBezTo>
                    <a:pt x="17004" y="118383"/>
                    <a:pt x="16951" y="118285"/>
                    <a:pt x="16844" y="118039"/>
                  </a:cubicBezTo>
                  <a:lnTo>
                    <a:pt x="16844" y="118039"/>
                  </a:lnTo>
                  <a:cubicBezTo>
                    <a:pt x="17089" y="118694"/>
                    <a:pt x="17273" y="119348"/>
                    <a:pt x="17478" y="119818"/>
                  </a:cubicBezTo>
                  <a:lnTo>
                    <a:pt x="17232" y="118939"/>
                  </a:lnTo>
                  <a:lnTo>
                    <a:pt x="17232" y="118939"/>
                  </a:lnTo>
                  <a:cubicBezTo>
                    <a:pt x="17621" y="120063"/>
                    <a:pt x="17887" y="120922"/>
                    <a:pt x="18132" y="121699"/>
                  </a:cubicBezTo>
                  <a:cubicBezTo>
                    <a:pt x="18377" y="122475"/>
                    <a:pt x="18602" y="123150"/>
                    <a:pt x="18909" y="123865"/>
                  </a:cubicBezTo>
                  <a:lnTo>
                    <a:pt x="18725" y="123007"/>
                  </a:lnTo>
                  <a:lnTo>
                    <a:pt x="18725" y="123007"/>
                  </a:lnTo>
                  <a:cubicBezTo>
                    <a:pt x="18950" y="123681"/>
                    <a:pt x="19154" y="124295"/>
                    <a:pt x="19297" y="124806"/>
                  </a:cubicBezTo>
                  <a:cubicBezTo>
                    <a:pt x="19440" y="125337"/>
                    <a:pt x="19522" y="125767"/>
                    <a:pt x="19501" y="126053"/>
                  </a:cubicBezTo>
                  <a:cubicBezTo>
                    <a:pt x="19358" y="125603"/>
                    <a:pt x="19195" y="125133"/>
                    <a:pt x="19031" y="124683"/>
                  </a:cubicBezTo>
                  <a:lnTo>
                    <a:pt x="19031" y="124683"/>
                  </a:lnTo>
                  <a:cubicBezTo>
                    <a:pt x="19726" y="126932"/>
                    <a:pt x="20135" y="128281"/>
                    <a:pt x="20748" y="130121"/>
                  </a:cubicBezTo>
                  <a:lnTo>
                    <a:pt x="20564" y="129466"/>
                  </a:lnTo>
                  <a:lnTo>
                    <a:pt x="20564" y="129466"/>
                  </a:lnTo>
                  <a:cubicBezTo>
                    <a:pt x="21014" y="130632"/>
                    <a:pt x="22118" y="134352"/>
                    <a:pt x="23058" y="138093"/>
                  </a:cubicBezTo>
                  <a:cubicBezTo>
                    <a:pt x="24040" y="141834"/>
                    <a:pt x="24816" y="145595"/>
                    <a:pt x="25143" y="146699"/>
                  </a:cubicBezTo>
                  <a:lnTo>
                    <a:pt x="25082" y="145636"/>
                  </a:lnTo>
                  <a:lnTo>
                    <a:pt x="25566" y="147530"/>
                  </a:lnTo>
                  <a:lnTo>
                    <a:pt x="25566" y="147530"/>
                  </a:lnTo>
                  <a:cubicBezTo>
                    <a:pt x="25494" y="147305"/>
                    <a:pt x="25024" y="146785"/>
                    <a:pt x="24949" y="146565"/>
                  </a:cubicBezTo>
                  <a:lnTo>
                    <a:pt x="24949" y="146565"/>
                  </a:lnTo>
                  <a:cubicBezTo>
                    <a:pt x="25052" y="147078"/>
                    <a:pt x="25210" y="147856"/>
                    <a:pt x="25368" y="148825"/>
                  </a:cubicBezTo>
                  <a:cubicBezTo>
                    <a:pt x="25532" y="149827"/>
                    <a:pt x="25736" y="151033"/>
                    <a:pt x="25941" y="152382"/>
                  </a:cubicBezTo>
                  <a:cubicBezTo>
                    <a:pt x="26370" y="155080"/>
                    <a:pt x="26758" y="158330"/>
                    <a:pt x="27085" y="161581"/>
                  </a:cubicBezTo>
                  <a:cubicBezTo>
                    <a:pt x="27249" y="163196"/>
                    <a:pt x="27372" y="164811"/>
                    <a:pt x="27453" y="166344"/>
                  </a:cubicBezTo>
                  <a:cubicBezTo>
                    <a:pt x="27535" y="167877"/>
                    <a:pt x="27576" y="169349"/>
                    <a:pt x="27576" y="170657"/>
                  </a:cubicBezTo>
                  <a:cubicBezTo>
                    <a:pt x="27556" y="173274"/>
                    <a:pt x="27351" y="175318"/>
                    <a:pt x="27208" y="176258"/>
                  </a:cubicBezTo>
                  <a:cubicBezTo>
                    <a:pt x="27117" y="176811"/>
                    <a:pt x="27057" y="176985"/>
                    <a:pt x="27017" y="176985"/>
                  </a:cubicBezTo>
                  <a:cubicBezTo>
                    <a:pt x="26948" y="176985"/>
                    <a:pt x="26935" y="176483"/>
                    <a:pt x="26922" y="176483"/>
                  </a:cubicBezTo>
                  <a:cubicBezTo>
                    <a:pt x="26840" y="177382"/>
                    <a:pt x="26840" y="177587"/>
                    <a:pt x="26861" y="177750"/>
                  </a:cubicBezTo>
                  <a:cubicBezTo>
                    <a:pt x="26861" y="177914"/>
                    <a:pt x="26861" y="178057"/>
                    <a:pt x="26717" y="178813"/>
                  </a:cubicBezTo>
                  <a:cubicBezTo>
                    <a:pt x="26690" y="178930"/>
                    <a:pt x="26670" y="178975"/>
                    <a:pt x="26655" y="178975"/>
                  </a:cubicBezTo>
                  <a:cubicBezTo>
                    <a:pt x="26617" y="178975"/>
                    <a:pt x="26621" y="178645"/>
                    <a:pt x="26636" y="178466"/>
                  </a:cubicBezTo>
                  <a:lnTo>
                    <a:pt x="26636" y="178466"/>
                  </a:lnTo>
                  <a:cubicBezTo>
                    <a:pt x="26595" y="178813"/>
                    <a:pt x="26533" y="179140"/>
                    <a:pt x="26472" y="179386"/>
                  </a:cubicBezTo>
                  <a:cubicBezTo>
                    <a:pt x="26431" y="179631"/>
                    <a:pt x="26390" y="179794"/>
                    <a:pt x="26431" y="179815"/>
                  </a:cubicBezTo>
                  <a:cubicBezTo>
                    <a:pt x="26656" y="178997"/>
                    <a:pt x="26758" y="179386"/>
                    <a:pt x="26942" y="179059"/>
                  </a:cubicBezTo>
                  <a:lnTo>
                    <a:pt x="26942" y="179059"/>
                  </a:lnTo>
                  <a:lnTo>
                    <a:pt x="26840" y="179549"/>
                  </a:lnTo>
                  <a:lnTo>
                    <a:pt x="26717" y="180040"/>
                  </a:lnTo>
                  <a:cubicBezTo>
                    <a:pt x="26656" y="180367"/>
                    <a:pt x="26595" y="180694"/>
                    <a:pt x="26493" y="181021"/>
                  </a:cubicBezTo>
                  <a:lnTo>
                    <a:pt x="26411" y="180898"/>
                  </a:lnTo>
                  <a:cubicBezTo>
                    <a:pt x="26349" y="181123"/>
                    <a:pt x="26349" y="181409"/>
                    <a:pt x="26309" y="181880"/>
                  </a:cubicBezTo>
                  <a:cubicBezTo>
                    <a:pt x="26288" y="182125"/>
                    <a:pt x="26227" y="182411"/>
                    <a:pt x="26145" y="182759"/>
                  </a:cubicBezTo>
                  <a:cubicBezTo>
                    <a:pt x="26063" y="183086"/>
                    <a:pt x="25961" y="183494"/>
                    <a:pt x="25798" y="183965"/>
                  </a:cubicBezTo>
                  <a:cubicBezTo>
                    <a:pt x="25246" y="185539"/>
                    <a:pt x="24551" y="187154"/>
                    <a:pt x="23794" y="188748"/>
                  </a:cubicBezTo>
                  <a:cubicBezTo>
                    <a:pt x="23038" y="190342"/>
                    <a:pt x="22159" y="191896"/>
                    <a:pt x="21259" y="193368"/>
                  </a:cubicBezTo>
                  <a:cubicBezTo>
                    <a:pt x="21239" y="193327"/>
                    <a:pt x="21321" y="193143"/>
                    <a:pt x="21443" y="192898"/>
                  </a:cubicBezTo>
                  <a:cubicBezTo>
                    <a:pt x="21566" y="192632"/>
                    <a:pt x="21730" y="192325"/>
                    <a:pt x="21893" y="191998"/>
                  </a:cubicBezTo>
                  <a:lnTo>
                    <a:pt x="21893" y="191998"/>
                  </a:lnTo>
                  <a:cubicBezTo>
                    <a:pt x="21648" y="192387"/>
                    <a:pt x="21321" y="193000"/>
                    <a:pt x="21055" y="193347"/>
                  </a:cubicBezTo>
                  <a:cubicBezTo>
                    <a:pt x="21134" y="193250"/>
                    <a:pt x="21174" y="193210"/>
                    <a:pt x="21187" y="193210"/>
                  </a:cubicBezTo>
                  <a:cubicBezTo>
                    <a:pt x="21247" y="193210"/>
                    <a:pt x="20643" y="194178"/>
                    <a:pt x="20672" y="194178"/>
                  </a:cubicBezTo>
                  <a:cubicBezTo>
                    <a:pt x="20677" y="194178"/>
                    <a:pt x="20700" y="194149"/>
                    <a:pt x="20748" y="194083"/>
                  </a:cubicBezTo>
                  <a:lnTo>
                    <a:pt x="20748" y="194083"/>
                  </a:lnTo>
                  <a:cubicBezTo>
                    <a:pt x="19645" y="196373"/>
                    <a:pt x="17519" y="198908"/>
                    <a:pt x="16292" y="200829"/>
                  </a:cubicBezTo>
                  <a:cubicBezTo>
                    <a:pt x="16333" y="200993"/>
                    <a:pt x="16456" y="202608"/>
                    <a:pt x="16578" y="204223"/>
                  </a:cubicBezTo>
                  <a:cubicBezTo>
                    <a:pt x="16680" y="205817"/>
                    <a:pt x="16803" y="207432"/>
                    <a:pt x="16926" y="207514"/>
                  </a:cubicBezTo>
                  <a:cubicBezTo>
                    <a:pt x="16476" y="208066"/>
                    <a:pt x="16026" y="208638"/>
                    <a:pt x="15883" y="208781"/>
                  </a:cubicBezTo>
                  <a:cubicBezTo>
                    <a:pt x="16047" y="208679"/>
                    <a:pt x="16946" y="207616"/>
                    <a:pt x="17376" y="206982"/>
                  </a:cubicBezTo>
                  <a:lnTo>
                    <a:pt x="17314" y="206798"/>
                  </a:lnTo>
                  <a:cubicBezTo>
                    <a:pt x="18336" y="205388"/>
                    <a:pt x="17641" y="206532"/>
                    <a:pt x="18663" y="205183"/>
                  </a:cubicBezTo>
                  <a:lnTo>
                    <a:pt x="18663" y="205183"/>
                  </a:lnTo>
                  <a:cubicBezTo>
                    <a:pt x="18827" y="205204"/>
                    <a:pt x="17907" y="206451"/>
                    <a:pt x="17069" y="207534"/>
                  </a:cubicBezTo>
                  <a:cubicBezTo>
                    <a:pt x="17846" y="206573"/>
                    <a:pt x="18663" y="205653"/>
                    <a:pt x="18847" y="205163"/>
                  </a:cubicBezTo>
                  <a:cubicBezTo>
                    <a:pt x="19121" y="204845"/>
                    <a:pt x="19204" y="204784"/>
                    <a:pt x="19242" y="204784"/>
                  </a:cubicBezTo>
                  <a:cubicBezTo>
                    <a:pt x="19266" y="204784"/>
                    <a:pt x="19272" y="204808"/>
                    <a:pt x="19296" y="204808"/>
                  </a:cubicBezTo>
                  <a:cubicBezTo>
                    <a:pt x="19338" y="204808"/>
                    <a:pt x="19439" y="204729"/>
                    <a:pt x="19808" y="204284"/>
                  </a:cubicBezTo>
                  <a:cubicBezTo>
                    <a:pt x="20380" y="203466"/>
                    <a:pt x="21055" y="202342"/>
                    <a:pt x="21791" y="201442"/>
                  </a:cubicBezTo>
                  <a:lnTo>
                    <a:pt x="21811" y="201483"/>
                  </a:lnTo>
                  <a:cubicBezTo>
                    <a:pt x="22690" y="200379"/>
                    <a:pt x="23263" y="199460"/>
                    <a:pt x="23815" y="198540"/>
                  </a:cubicBezTo>
                  <a:cubicBezTo>
                    <a:pt x="24080" y="198090"/>
                    <a:pt x="24346" y="197640"/>
                    <a:pt x="24632" y="197170"/>
                  </a:cubicBezTo>
                  <a:cubicBezTo>
                    <a:pt x="24919" y="196700"/>
                    <a:pt x="25225" y="196209"/>
                    <a:pt x="25593" y="195657"/>
                  </a:cubicBezTo>
                  <a:lnTo>
                    <a:pt x="25593" y="195657"/>
                  </a:lnTo>
                  <a:lnTo>
                    <a:pt x="25491" y="195923"/>
                  </a:lnTo>
                  <a:cubicBezTo>
                    <a:pt x="26014" y="195226"/>
                    <a:pt x="26793" y="193723"/>
                    <a:pt x="27586" y="192316"/>
                  </a:cubicBezTo>
                  <a:lnTo>
                    <a:pt x="27586" y="192316"/>
                  </a:lnTo>
                  <a:cubicBezTo>
                    <a:pt x="27519" y="192413"/>
                    <a:pt x="27457" y="192477"/>
                    <a:pt x="27433" y="192489"/>
                  </a:cubicBezTo>
                  <a:cubicBezTo>
                    <a:pt x="27430" y="192490"/>
                    <a:pt x="27428" y="192491"/>
                    <a:pt x="27426" y="192491"/>
                  </a:cubicBezTo>
                  <a:cubicBezTo>
                    <a:pt x="27398" y="192491"/>
                    <a:pt x="27448" y="192355"/>
                    <a:pt x="27658" y="191917"/>
                  </a:cubicBezTo>
                  <a:cubicBezTo>
                    <a:pt x="27883" y="191487"/>
                    <a:pt x="28107" y="191099"/>
                    <a:pt x="28291" y="190731"/>
                  </a:cubicBezTo>
                  <a:cubicBezTo>
                    <a:pt x="28475" y="190342"/>
                    <a:pt x="28639" y="189975"/>
                    <a:pt x="28802" y="189647"/>
                  </a:cubicBezTo>
                  <a:cubicBezTo>
                    <a:pt x="28946" y="189300"/>
                    <a:pt x="29109" y="188973"/>
                    <a:pt x="29252" y="188646"/>
                  </a:cubicBezTo>
                  <a:cubicBezTo>
                    <a:pt x="29395" y="188298"/>
                    <a:pt x="29538" y="187992"/>
                    <a:pt x="29702" y="187665"/>
                  </a:cubicBezTo>
                  <a:lnTo>
                    <a:pt x="29886" y="186990"/>
                  </a:lnTo>
                  <a:lnTo>
                    <a:pt x="30070" y="186315"/>
                  </a:lnTo>
                  <a:cubicBezTo>
                    <a:pt x="30213" y="185907"/>
                    <a:pt x="30397" y="185436"/>
                    <a:pt x="30560" y="184885"/>
                  </a:cubicBezTo>
                  <a:cubicBezTo>
                    <a:pt x="30724" y="184333"/>
                    <a:pt x="30928" y="183719"/>
                    <a:pt x="31092" y="183024"/>
                  </a:cubicBezTo>
                  <a:cubicBezTo>
                    <a:pt x="31480" y="181655"/>
                    <a:pt x="31787" y="180040"/>
                    <a:pt x="32053" y="178261"/>
                  </a:cubicBezTo>
                  <a:cubicBezTo>
                    <a:pt x="32298" y="176483"/>
                    <a:pt x="32462" y="174541"/>
                    <a:pt x="32523" y="172538"/>
                  </a:cubicBezTo>
                  <a:cubicBezTo>
                    <a:pt x="32584" y="170555"/>
                    <a:pt x="32543" y="168490"/>
                    <a:pt x="32441" y="166446"/>
                  </a:cubicBezTo>
                  <a:cubicBezTo>
                    <a:pt x="32216" y="162358"/>
                    <a:pt x="31726" y="158392"/>
                    <a:pt x="31276" y="154998"/>
                  </a:cubicBezTo>
                  <a:cubicBezTo>
                    <a:pt x="31215" y="154569"/>
                    <a:pt x="31174" y="154160"/>
                    <a:pt x="31112" y="153751"/>
                  </a:cubicBezTo>
                  <a:cubicBezTo>
                    <a:pt x="31051" y="153343"/>
                    <a:pt x="30990" y="152954"/>
                    <a:pt x="30928" y="152566"/>
                  </a:cubicBezTo>
                  <a:cubicBezTo>
                    <a:pt x="30826" y="151810"/>
                    <a:pt x="30704" y="151094"/>
                    <a:pt x="30622" y="150419"/>
                  </a:cubicBezTo>
                  <a:cubicBezTo>
                    <a:pt x="30397" y="149111"/>
                    <a:pt x="30213" y="148007"/>
                    <a:pt x="30070" y="147210"/>
                  </a:cubicBezTo>
                  <a:lnTo>
                    <a:pt x="30070" y="147210"/>
                  </a:lnTo>
                  <a:lnTo>
                    <a:pt x="30131" y="147455"/>
                  </a:lnTo>
                  <a:cubicBezTo>
                    <a:pt x="29927" y="146229"/>
                    <a:pt x="29641" y="144839"/>
                    <a:pt x="29375" y="143347"/>
                  </a:cubicBezTo>
                  <a:cubicBezTo>
                    <a:pt x="29048" y="141854"/>
                    <a:pt x="28741" y="140219"/>
                    <a:pt x="28353" y="138543"/>
                  </a:cubicBezTo>
                  <a:cubicBezTo>
                    <a:pt x="27985" y="136846"/>
                    <a:pt x="27535" y="135068"/>
                    <a:pt x="27085" y="133269"/>
                  </a:cubicBezTo>
                  <a:cubicBezTo>
                    <a:pt x="26861" y="132369"/>
                    <a:pt x="26615" y="131470"/>
                    <a:pt x="26370" y="130550"/>
                  </a:cubicBezTo>
                  <a:cubicBezTo>
                    <a:pt x="26125" y="129630"/>
                    <a:pt x="25859" y="128710"/>
                    <a:pt x="25593" y="127790"/>
                  </a:cubicBezTo>
                  <a:cubicBezTo>
                    <a:pt x="24551" y="124131"/>
                    <a:pt x="23365" y="120492"/>
                    <a:pt x="22200" y="117201"/>
                  </a:cubicBezTo>
                  <a:cubicBezTo>
                    <a:pt x="21893" y="116363"/>
                    <a:pt x="21607" y="115566"/>
                    <a:pt x="21300" y="114789"/>
                  </a:cubicBezTo>
                  <a:cubicBezTo>
                    <a:pt x="21035" y="113992"/>
                    <a:pt x="20728" y="113236"/>
                    <a:pt x="20442" y="112520"/>
                  </a:cubicBezTo>
                  <a:cubicBezTo>
                    <a:pt x="20156" y="111805"/>
                    <a:pt x="19869" y="111089"/>
                    <a:pt x="19624" y="110435"/>
                  </a:cubicBezTo>
                  <a:cubicBezTo>
                    <a:pt x="19338" y="109781"/>
                    <a:pt x="19072" y="109147"/>
                    <a:pt x="18827" y="108554"/>
                  </a:cubicBezTo>
                  <a:cubicBezTo>
                    <a:pt x="18357" y="107021"/>
                    <a:pt x="17457" y="105038"/>
                    <a:pt x="16844" y="103505"/>
                  </a:cubicBezTo>
                  <a:lnTo>
                    <a:pt x="16844" y="103505"/>
                  </a:lnTo>
                  <a:cubicBezTo>
                    <a:pt x="16992" y="103895"/>
                    <a:pt x="17031" y="104057"/>
                    <a:pt x="17003" y="104057"/>
                  </a:cubicBezTo>
                  <a:cubicBezTo>
                    <a:pt x="16969" y="104057"/>
                    <a:pt x="16837" y="103822"/>
                    <a:pt x="16680" y="103464"/>
                  </a:cubicBezTo>
                  <a:cubicBezTo>
                    <a:pt x="14698" y="98885"/>
                    <a:pt x="16476" y="103178"/>
                    <a:pt x="14391" y="98599"/>
                  </a:cubicBezTo>
                  <a:cubicBezTo>
                    <a:pt x="13798" y="97270"/>
                    <a:pt x="12797" y="95042"/>
                    <a:pt x="11672" y="92324"/>
                  </a:cubicBezTo>
                  <a:cubicBezTo>
                    <a:pt x="11120" y="90954"/>
                    <a:pt x="10548" y="89482"/>
                    <a:pt x="9996" y="87949"/>
                  </a:cubicBezTo>
                  <a:cubicBezTo>
                    <a:pt x="9424" y="86416"/>
                    <a:pt x="8892" y="84801"/>
                    <a:pt x="8422" y="83206"/>
                  </a:cubicBezTo>
                  <a:cubicBezTo>
                    <a:pt x="7482" y="79977"/>
                    <a:pt x="6787" y="76726"/>
                    <a:pt x="6357" y="73946"/>
                  </a:cubicBezTo>
                  <a:cubicBezTo>
                    <a:pt x="5908" y="71187"/>
                    <a:pt x="5744" y="68918"/>
                    <a:pt x="5662" y="67671"/>
                  </a:cubicBezTo>
                  <a:cubicBezTo>
                    <a:pt x="5540" y="66996"/>
                    <a:pt x="5499" y="66281"/>
                    <a:pt x="5438" y="65565"/>
                  </a:cubicBezTo>
                  <a:cubicBezTo>
                    <a:pt x="5397" y="65197"/>
                    <a:pt x="5376" y="64829"/>
                    <a:pt x="5356" y="64461"/>
                  </a:cubicBezTo>
                  <a:cubicBezTo>
                    <a:pt x="5335" y="64073"/>
                    <a:pt x="5335" y="63705"/>
                    <a:pt x="5315" y="63337"/>
                  </a:cubicBezTo>
                  <a:cubicBezTo>
                    <a:pt x="5315" y="62949"/>
                    <a:pt x="5294" y="62581"/>
                    <a:pt x="5294" y="62213"/>
                  </a:cubicBezTo>
                  <a:cubicBezTo>
                    <a:pt x="5274" y="61824"/>
                    <a:pt x="5294" y="61456"/>
                    <a:pt x="5274" y="61109"/>
                  </a:cubicBezTo>
                  <a:cubicBezTo>
                    <a:pt x="5274" y="60373"/>
                    <a:pt x="5254" y="59678"/>
                    <a:pt x="5254" y="59003"/>
                  </a:cubicBezTo>
                  <a:lnTo>
                    <a:pt x="5254" y="59003"/>
                  </a:lnTo>
                  <a:lnTo>
                    <a:pt x="5294" y="59269"/>
                  </a:lnTo>
                  <a:cubicBezTo>
                    <a:pt x="5294" y="57858"/>
                    <a:pt x="5458" y="53136"/>
                    <a:pt x="6194" y="48394"/>
                  </a:cubicBezTo>
                  <a:cubicBezTo>
                    <a:pt x="6276" y="47822"/>
                    <a:pt x="6378" y="47229"/>
                    <a:pt x="6460" y="46636"/>
                  </a:cubicBezTo>
                  <a:cubicBezTo>
                    <a:pt x="6562" y="46043"/>
                    <a:pt x="6664" y="45471"/>
                    <a:pt x="6766" y="44898"/>
                  </a:cubicBezTo>
                  <a:cubicBezTo>
                    <a:pt x="6950" y="43754"/>
                    <a:pt x="7196" y="42670"/>
                    <a:pt x="7400" y="41689"/>
                  </a:cubicBezTo>
                  <a:cubicBezTo>
                    <a:pt x="7604" y="40708"/>
                    <a:pt x="7809" y="39808"/>
                    <a:pt x="7972" y="39072"/>
                  </a:cubicBezTo>
                  <a:cubicBezTo>
                    <a:pt x="8136" y="38336"/>
                    <a:pt x="8299" y="37723"/>
                    <a:pt x="8381" y="37335"/>
                  </a:cubicBezTo>
                  <a:lnTo>
                    <a:pt x="8381" y="37335"/>
                  </a:lnTo>
                  <a:lnTo>
                    <a:pt x="8258" y="37744"/>
                  </a:lnTo>
                  <a:cubicBezTo>
                    <a:pt x="8402" y="37049"/>
                    <a:pt x="8504" y="36538"/>
                    <a:pt x="8606" y="36149"/>
                  </a:cubicBezTo>
                  <a:cubicBezTo>
                    <a:pt x="8729" y="35761"/>
                    <a:pt x="8810" y="35475"/>
                    <a:pt x="8913" y="35229"/>
                  </a:cubicBezTo>
                  <a:cubicBezTo>
                    <a:pt x="9097" y="34718"/>
                    <a:pt x="9281" y="34269"/>
                    <a:pt x="9628" y="33185"/>
                  </a:cubicBezTo>
                  <a:lnTo>
                    <a:pt x="9628" y="33185"/>
                  </a:lnTo>
                  <a:cubicBezTo>
                    <a:pt x="9615" y="33197"/>
                    <a:pt x="9603" y="33202"/>
                    <a:pt x="9593" y="33202"/>
                  </a:cubicBezTo>
                  <a:cubicBezTo>
                    <a:pt x="9501" y="33202"/>
                    <a:pt x="9580" y="32692"/>
                    <a:pt x="9710" y="32081"/>
                  </a:cubicBezTo>
                  <a:cubicBezTo>
                    <a:pt x="9771" y="31734"/>
                    <a:pt x="9873" y="31345"/>
                    <a:pt x="9955" y="30998"/>
                  </a:cubicBezTo>
                  <a:cubicBezTo>
                    <a:pt x="10057" y="30650"/>
                    <a:pt x="10139" y="30323"/>
                    <a:pt x="10221" y="30098"/>
                  </a:cubicBezTo>
                  <a:lnTo>
                    <a:pt x="10241" y="30160"/>
                  </a:lnTo>
                  <a:cubicBezTo>
                    <a:pt x="10630" y="28790"/>
                    <a:pt x="11509" y="25662"/>
                    <a:pt x="12326" y="23434"/>
                  </a:cubicBezTo>
                  <a:lnTo>
                    <a:pt x="12408" y="23557"/>
                  </a:lnTo>
                  <a:cubicBezTo>
                    <a:pt x="12981" y="21676"/>
                    <a:pt x="14432" y="18263"/>
                    <a:pt x="15004" y="16975"/>
                  </a:cubicBezTo>
                  <a:cubicBezTo>
                    <a:pt x="16353" y="14011"/>
                    <a:pt x="18663" y="9595"/>
                    <a:pt x="20626" y="5711"/>
                  </a:cubicBezTo>
                  <a:cubicBezTo>
                    <a:pt x="21178" y="4955"/>
                    <a:pt x="21689" y="4178"/>
                    <a:pt x="22261" y="3422"/>
                  </a:cubicBezTo>
                  <a:lnTo>
                    <a:pt x="22425" y="3054"/>
                  </a:lnTo>
                  <a:cubicBezTo>
                    <a:pt x="22425" y="3054"/>
                    <a:pt x="22138" y="1582"/>
                    <a:pt x="21423" y="682"/>
                  </a:cubicBezTo>
                  <a:cubicBezTo>
                    <a:pt x="21101" y="288"/>
                    <a:pt x="20696" y="0"/>
                    <a:pt x="20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2" descr="Machine learning in industry | ATRIA Innovation">
            <a:extLst>
              <a:ext uri="{FF2B5EF4-FFF2-40B4-BE49-F238E27FC236}">
                <a16:creationId xmlns:a16="http://schemas.microsoft.com/office/drawing/2014/main" id="{616622CA-FFFE-2C99-8BAF-739C89A6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57" y="2967849"/>
            <a:ext cx="2999411" cy="20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9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ყოველდღიური გამოყენების მაგალითები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2" name="Google Shape;1132;p39"/>
          <p:cNvSpPr txBox="1">
            <a:spLocks noGrp="1"/>
          </p:cNvSpPr>
          <p:nvPr>
            <p:ph type="subTitle" idx="1"/>
          </p:nvPr>
        </p:nvSpPr>
        <p:spPr>
          <a:xfrm>
            <a:off x="720000" y="1210625"/>
            <a:ext cx="6785400" cy="1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Voice Assistants (Siri, Alexa, Cortana, Google Assistant…)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Email Spam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a-GE" sz="1400" dirty="0"/>
              <a:t>ალგორითმები</a:t>
            </a:r>
            <a:endParaRPr lang="en-150" sz="1400" dirty="0"/>
          </a:p>
        </p:txBody>
      </p:sp>
      <p:sp>
        <p:nvSpPr>
          <p:cNvPr id="1133" name="Google Shape;1133;p39"/>
          <p:cNvSpPr/>
          <p:nvPr/>
        </p:nvSpPr>
        <p:spPr>
          <a:xfrm flipH="1">
            <a:off x="4904250" y="3025075"/>
            <a:ext cx="2241300" cy="18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</a:pPr>
            <a:r>
              <a:rPr lang="en-US" sz="1200" dirty="0"/>
              <a:t>Self-Driving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</a:pPr>
            <a:r>
              <a:rPr lang="en-US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Spam Detection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</a:pPr>
            <a:r>
              <a:rPr lang="en-US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Fraud Detection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 Tight"/>
              <a:buChar char="●"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Moderation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1136" name="Google Shape;1136;p39"/>
          <p:cNvGrpSpPr/>
          <p:nvPr/>
        </p:nvGrpSpPr>
        <p:grpSpPr>
          <a:xfrm>
            <a:off x="7632000" y="2601262"/>
            <a:ext cx="792000" cy="2282013"/>
            <a:chOff x="8061700" y="2601212"/>
            <a:chExt cx="792000" cy="2282013"/>
          </a:xfrm>
        </p:grpSpPr>
        <p:sp>
          <p:nvSpPr>
            <p:cNvPr id="1137" name="Google Shape;1137;p39"/>
            <p:cNvSpPr/>
            <p:nvPr/>
          </p:nvSpPr>
          <p:spPr>
            <a:xfrm rot="5400000">
              <a:off x="7361500" y="3391025"/>
              <a:ext cx="21924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grpSp>
          <p:nvGrpSpPr>
            <p:cNvPr id="1138" name="Google Shape;1138;p39"/>
            <p:cNvGrpSpPr/>
            <p:nvPr/>
          </p:nvGrpSpPr>
          <p:grpSpPr>
            <a:xfrm rot="30111">
              <a:off x="8215684" y="2603332"/>
              <a:ext cx="484029" cy="189439"/>
              <a:chOff x="301275" y="1855975"/>
              <a:chExt cx="7065850" cy="1992000"/>
            </a:xfrm>
          </p:grpSpPr>
          <p:sp>
            <p:nvSpPr>
              <p:cNvPr id="1139" name="Google Shape;1139;p39"/>
              <p:cNvSpPr/>
              <p:nvPr/>
            </p:nvSpPr>
            <p:spPr>
              <a:xfrm>
                <a:off x="305425" y="3095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0"/>
                    </a:moveTo>
                    <a:lnTo>
                      <a:pt x="1" y="37"/>
                    </a:ln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37"/>
                    </a:move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305425" y="3095125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305875" y="328230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" y="1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301275" y="1972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306800" y="3470400"/>
                <a:ext cx="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" extrusionOk="0">
                    <a:moveTo>
                      <a:pt x="1" y="111"/>
                    </a:moveTo>
                    <a:lnTo>
                      <a:pt x="1" y="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7240800" y="1855975"/>
                <a:ext cx="49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92" extrusionOk="0">
                    <a:moveTo>
                      <a:pt x="199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301275" y="1906200"/>
                <a:ext cx="138325" cy="18426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73706" extrusionOk="0">
                    <a:moveTo>
                      <a:pt x="2490" y="1"/>
                    </a:moveTo>
                    <a:lnTo>
                      <a:pt x="1771" y="775"/>
                    </a:lnTo>
                    <a:lnTo>
                      <a:pt x="0" y="2638"/>
                    </a:lnTo>
                    <a:lnTo>
                      <a:pt x="0" y="2785"/>
                    </a:lnTo>
                    <a:lnTo>
                      <a:pt x="1789" y="4593"/>
                    </a:lnTo>
                    <a:lnTo>
                      <a:pt x="3559" y="6400"/>
                    </a:lnTo>
                    <a:lnTo>
                      <a:pt x="1789" y="8262"/>
                    </a:lnTo>
                    <a:lnTo>
                      <a:pt x="37" y="10125"/>
                    </a:lnTo>
                    <a:lnTo>
                      <a:pt x="19" y="10272"/>
                    </a:lnTo>
                    <a:lnTo>
                      <a:pt x="1807" y="12079"/>
                    </a:lnTo>
                    <a:lnTo>
                      <a:pt x="3596" y="13886"/>
                    </a:lnTo>
                    <a:lnTo>
                      <a:pt x="1826" y="15749"/>
                    </a:lnTo>
                    <a:lnTo>
                      <a:pt x="56" y="17611"/>
                    </a:lnTo>
                    <a:lnTo>
                      <a:pt x="56" y="17759"/>
                    </a:lnTo>
                    <a:lnTo>
                      <a:pt x="1826" y="19566"/>
                    </a:lnTo>
                    <a:lnTo>
                      <a:pt x="3615" y="21373"/>
                    </a:lnTo>
                    <a:lnTo>
                      <a:pt x="1844" y="23235"/>
                    </a:lnTo>
                    <a:lnTo>
                      <a:pt x="74" y="25098"/>
                    </a:lnTo>
                    <a:lnTo>
                      <a:pt x="74" y="25245"/>
                    </a:lnTo>
                    <a:lnTo>
                      <a:pt x="1863" y="27053"/>
                    </a:lnTo>
                    <a:lnTo>
                      <a:pt x="3651" y="28860"/>
                    </a:lnTo>
                    <a:lnTo>
                      <a:pt x="1863" y="30722"/>
                    </a:lnTo>
                    <a:lnTo>
                      <a:pt x="111" y="32585"/>
                    </a:lnTo>
                    <a:lnTo>
                      <a:pt x="111" y="32695"/>
                    </a:lnTo>
                    <a:lnTo>
                      <a:pt x="111" y="32732"/>
                    </a:lnTo>
                    <a:lnTo>
                      <a:pt x="1881" y="34539"/>
                    </a:lnTo>
                    <a:lnTo>
                      <a:pt x="3670" y="36346"/>
                    </a:lnTo>
                    <a:lnTo>
                      <a:pt x="1900" y="38209"/>
                    </a:lnTo>
                    <a:lnTo>
                      <a:pt x="129" y="40071"/>
                    </a:lnTo>
                    <a:lnTo>
                      <a:pt x="129" y="40219"/>
                    </a:lnTo>
                    <a:lnTo>
                      <a:pt x="1918" y="42026"/>
                    </a:lnTo>
                    <a:lnTo>
                      <a:pt x="3707" y="43833"/>
                    </a:lnTo>
                    <a:lnTo>
                      <a:pt x="1937" y="45695"/>
                    </a:lnTo>
                    <a:lnTo>
                      <a:pt x="166" y="47558"/>
                    </a:lnTo>
                    <a:lnTo>
                      <a:pt x="166" y="47705"/>
                    </a:lnTo>
                    <a:lnTo>
                      <a:pt x="1937" y="49512"/>
                    </a:lnTo>
                    <a:lnTo>
                      <a:pt x="3725" y="51320"/>
                    </a:lnTo>
                    <a:lnTo>
                      <a:pt x="1955" y="53182"/>
                    </a:lnTo>
                    <a:lnTo>
                      <a:pt x="185" y="55045"/>
                    </a:lnTo>
                    <a:lnTo>
                      <a:pt x="185" y="55192"/>
                    </a:lnTo>
                    <a:lnTo>
                      <a:pt x="1973" y="56999"/>
                    </a:lnTo>
                    <a:lnTo>
                      <a:pt x="3762" y="58806"/>
                    </a:lnTo>
                    <a:lnTo>
                      <a:pt x="1992" y="60669"/>
                    </a:lnTo>
                    <a:lnTo>
                      <a:pt x="222" y="62550"/>
                    </a:lnTo>
                    <a:lnTo>
                      <a:pt x="222" y="62568"/>
                    </a:lnTo>
                    <a:lnTo>
                      <a:pt x="222" y="62679"/>
                    </a:lnTo>
                    <a:lnTo>
                      <a:pt x="1992" y="64504"/>
                    </a:lnTo>
                    <a:lnTo>
                      <a:pt x="3781" y="66311"/>
                    </a:lnTo>
                    <a:lnTo>
                      <a:pt x="2010" y="68174"/>
                    </a:lnTo>
                    <a:lnTo>
                      <a:pt x="240" y="70018"/>
                    </a:lnTo>
                    <a:lnTo>
                      <a:pt x="240" y="70055"/>
                    </a:lnTo>
                    <a:lnTo>
                      <a:pt x="240" y="70165"/>
                    </a:lnTo>
                    <a:lnTo>
                      <a:pt x="2029" y="71972"/>
                    </a:lnTo>
                    <a:lnTo>
                      <a:pt x="3744" y="73706"/>
                    </a:lnTo>
                    <a:lnTo>
                      <a:pt x="5514" y="73706"/>
                    </a:lnTo>
                    <a:lnTo>
                      <a:pt x="3799" y="71954"/>
                    </a:lnTo>
                    <a:lnTo>
                      <a:pt x="2029" y="70147"/>
                    </a:lnTo>
                    <a:lnTo>
                      <a:pt x="2010" y="69999"/>
                    </a:lnTo>
                    <a:lnTo>
                      <a:pt x="3781" y="68137"/>
                    </a:lnTo>
                    <a:lnTo>
                      <a:pt x="5532" y="66274"/>
                    </a:lnTo>
                    <a:lnTo>
                      <a:pt x="3762" y="64467"/>
                    </a:lnTo>
                    <a:lnTo>
                      <a:pt x="1992" y="62660"/>
                    </a:lnTo>
                    <a:lnTo>
                      <a:pt x="1992" y="62513"/>
                    </a:lnTo>
                    <a:lnTo>
                      <a:pt x="3744" y="60650"/>
                    </a:lnTo>
                    <a:lnTo>
                      <a:pt x="5514" y="58788"/>
                    </a:lnTo>
                    <a:lnTo>
                      <a:pt x="3744" y="56981"/>
                    </a:lnTo>
                    <a:lnTo>
                      <a:pt x="1955" y="55174"/>
                    </a:lnTo>
                    <a:lnTo>
                      <a:pt x="1955" y="55026"/>
                    </a:lnTo>
                    <a:lnTo>
                      <a:pt x="3725" y="53164"/>
                    </a:lnTo>
                    <a:lnTo>
                      <a:pt x="5477" y="51301"/>
                    </a:lnTo>
                    <a:lnTo>
                      <a:pt x="3707" y="49494"/>
                    </a:lnTo>
                    <a:lnTo>
                      <a:pt x="1937" y="47668"/>
                    </a:lnTo>
                    <a:lnTo>
                      <a:pt x="1937" y="47539"/>
                    </a:lnTo>
                    <a:lnTo>
                      <a:pt x="3688" y="45677"/>
                    </a:lnTo>
                    <a:lnTo>
                      <a:pt x="5459" y="43815"/>
                    </a:lnTo>
                    <a:lnTo>
                      <a:pt x="3688" y="42007"/>
                    </a:lnTo>
                    <a:lnTo>
                      <a:pt x="1900" y="40200"/>
                    </a:lnTo>
                    <a:lnTo>
                      <a:pt x="1900" y="40053"/>
                    </a:lnTo>
                    <a:lnTo>
                      <a:pt x="3670" y="38172"/>
                    </a:lnTo>
                    <a:lnTo>
                      <a:pt x="5440" y="36328"/>
                    </a:lnTo>
                    <a:lnTo>
                      <a:pt x="3651" y="34521"/>
                    </a:lnTo>
                    <a:lnTo>
                      <a:pt x="1881" y="32714"/>
                    </a:lnTo>
                    <a:lnTo>
                      <a:pt x="1881" y="32566"/>
                    </a:lnTo>
                    <a:lnTo>
                      <a:pt x="3651" y="30685"/>
                    </a:lnTo>
                    <a:lnTo>
                      <a:pt x="5403" y="28841"/>
                    </a:lnTo>
                    <a:lnTo>
                      <a:pt x="3633" y="27016"/>
                    </a:lnTo>
                    <a:lnTo>
                      <a:pt x="1863" y="25209"/>
                    </a:lnTo>
                    <a:lnTo>
                      <a:pt x="1863" y="25079"/>
                    </a:lnTo>
                    <a:lnTo>
                      <a:pt x="3615" y="23217"/>
                    </a:lnTo>
                    <a:lnTo>
                      <a:pt x="5385" y="21355"/>
                    </a:lnTo>
                    <a:lnTo>
                      <a:pt x="3596" y="19529"/>
                    </a:lnTo>
                    <a:lnTo>
                      <a:pt x="1826" y="17740"/>
                    </a:lnTo>
                    <a:lnTo>
                      <a:pt x="1826" y="17574"/>
                    </a:lnTo>
                    <a:lnTo>
                      <a:pt x="3596" y="15712"/>
                    </a:lnTo>
                    <a:lnTo>
                      <a:pt x="5348" y="13849"/>
                    </a:lnTo>
                    <a:lnTo>
                      <a:pt x="3578" y="12042"/>
                    </a:lnTo>
                    <a:lnTo>
                      <a:pt x="1807" y="10235"/>
                    </a:lnTo>
                    <a:lnTo>
                      <a:pt x="1807" y="10088"/>
                    </a:lnTo>
                    <a:lnTo>
                      <a:pt x="3559" y="8244"/>
                    </a:lnTo>
                    <a:lnTo>
                      <a:pt x="5330" y="6363"/>
                    </a:lnTo>
                    <a:lnTo>
                      <a:pt x="3541" y="4574"/>
                    </a:lnTo>
                    <a:lnTo>
                      <a:pt x="1771" y="2749"/>
                    </a:lnTo>
                    <a:lnTo>
                      <a:pt x="1771" y="2601"/>
                    </a:lnTo>
                    <a:lnTo>
                      <a:pt x="3541" y="739"/>
                    </a:lnTo>
                    <a:lnTo>
                      <a:pt x="4242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307275" y="365662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0" y="1"/>
                    </a:moveTo>
                    <a:lnTo>
                      <a:pt x="0" y="1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308175" y="38442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307275" y="36566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407300" y="1855975"/>
                <a:ext cx="68335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73341" h="2010" extrusionOk="0">
                    <a:moveTo>
                      <a:pt x="273340" y="0"/>
                    </a:moveTo>
                    <a:lnTo>
                      <a:pt x="19" y="1992"/>
                    </a:lnTo>
                    <a:lnTo>
                      <a:pt x="1" y="2010"/>
                    </a:lnTo>
                    <a:lnTo>
                      <a:pt x="273340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7363425" y="2675625"/>
                <a:ext cx="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0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7362500" y="2488450"/>
                <a:ext cx="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7363875" y="2862800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1" y="3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7364800" y="304995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19"/>
                    </a:moveTo>
                    <a:lnTo>
                      <a:pt x="1" y="1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7362500" y="24884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75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7363425" y="2677925"/>
                <a:ext cx="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56" extrusionOk="0">
                    <a:moveTo>
                      <a:pt x="0" y="56"/>
                    </a:moveTo>
                    <a:lnTo>
                      <a:pt x="0" y="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7363875" y="2862800"/>
                <a:ext cx="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7272150" y="1855975"/>
                <a:ext cx="94975" cy="18366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3466" extrusionOk="0">
                    <a:moveTo>
                      <a:pt x="738" y="0"/>
                    </a:moveTo>
                    <a:lnTo>
                      <a:pt x="1752" y="1033"/>
                    </a:lnTo>
                    <a:lnTo>
                      <a:pt x="3541" y="2840"/>
                    </a:lnTo>
                    <a:lnTo>
                      <a:pt x="3541" y="2840"/>
                    </a:lnTo>
                    <a:lnTo>
                      <a:pt x="1771" y="1033"/>
                    </a:lnTo>
                    <a:lnTo>
                      <a:pt x="756" y="0"/>
                    </a:lnTo>
                    <a:close/>
                    <a:moveTo>
                      <a:pt x="3541" y="2987"/>
                    </a:moveTo>
                    <a:lnTo>
                      <a:pt x="1771" y="4850"/>
                    </a:lnTo>
                    <a:lnTo>
                      <a:pt x="0" y="6712"/>
                    </a:lnTo>
                    <a:lnTo>
                      <a:pt x="1789" y="8519"/>
                    </a:lnTo>
                    <a:lnTo>
                      <a:pt x="19" y="6712"/>
                    </a:lnTo>
                    <a:lnTo>
                      <a:pt x="1789" y="4850"/>
                    </a:lnTo>
                    <a:lnTo>
                      <a:pt x="3541" y="2987"/>
                    </a:lnTo>
                    <a:close/>
                    <a:moveTo>
                      <a:pt x="3559" y="10474"/>
                    </a:moveTo>
                    <a:lnTo>
                      <a:pt x="1789" y="12336"/>
                    </a:lnTo>
                    <a:lnTo>
                      <a:pt x="37" y="14199"/>
                    </a:lnTo>
                    <a:lnTo>
                      <a:pt x="1807" y="12336"/>
                    </a:lnTo>
                    <a:lnTo>
                      <a:pt x="3559" y="10474"/>
                    </a:lnTo>
                    <a:close/>
                    <a:moveTo>
                      <a:pt x="37" y="14199"/>
                    </a:moveTo>
                    <a:lnTo>
                      <a:pt x="1807" y="16006"/>
                    </a:lnTo>
                    <a:lnTo>
                      <a:pt x="3596" y="17813"/>
                    </a:lnTo>
                    <a:lnTo>
                      <a:pt x="1826" y="16006"/>
                    </a:lnTo>
                    <a:lnTo>
                      <a:pt x="37" y="14199"/>
                    </a:lnTo>
                    <a:close/>
                    <a:moveTo>
                      <a:pt x="1826" y="19823"/>
                    </a:moveTo>
                    <a:lnTo>
                      <a:pt x="56" y="21685"/>
                    </a:lnTo>
                    <a:lnTo>
                      <a:pt x="1844" y="23493"/>
                    </a:lnTo>
                    <a:lnTo>
                      <a:pt x="74" y="21685"/>
                    </a:lnTo>
                    <a:lnTo>
                      <a:pt x="1826" y="19823"/>
                    </a:lnTo>
                    <a:close/>
                    <a:moveTo>
                      <a:pt x="1863" y="27310"/>
                    </a:moveTo>
                    <a:lnTo>
                      <a:pt x="92" y="29172"/>
                    </a:lnTo>
                    <a:lnTo>
                      <a:pt x="1863" y="30979"/>
                    </a:lnTo>
                    <a:lnTo>
                      <a:pt x="3651" y="32786"/>
                    </a:lnTo>
                    <a:lnTo>
                      <a:pt x="1881" y="30979"/>
                    </a:lnTo>
                    <a:lnTo>
                      <a:pt x="111" y="29172"/>
                    </a:lnTo>
                    <a:lnTo>
                      <a:pt x="1863" y="27310"/>
                    </a:lnTo>
                    <a:close/>
                    <a:moveTo>
                      <a:pt x="3651" y="32934"/>
                    </a:moveTo>
                    <a:lnTo>
                      <a:pt x="1881" y="34796"/>
                    </a:lnTo>
                    <a:lnTo>
                      <a:pt x="3651" y="32952"/>
                    </a:lnTo>
                    <a:lnTo>
                      <a:pt x="3651" y="32934"/>
                    </a:lnTo>
                    <a:close/>
                    <a:moveTo>
                      <a:pt x="1881" y="34796"/>
                    </a:moveTo>
                    <a:lnTo>
                      <a:pt x="111" y="36659"/>
                    </a:lnTo>
                    <a:lnTo>
                      <a:pt x="1881" y="38466"/>
                    </a:lnTo>
                    <a:lnTo>
                      <a:pt x="3670" y="40273"/>
                    </a:lnTo>
                    <a:lnTo>
                      <a:pt x="3670" y="40310"/>
                    </a:lnTo>
                    <a:lnTo>
                      <a:pt x="3670" y="40421"/>
                    </a:lnTo>
                    <a:lnTo>
                      <a:pt x="3688" y="40273"/>
                    </a:lnTo>
                    <a:lnTo>
                      <a:pt x="1900" y="38466"/>
                    </a:lnTo>
                    <a:lnTo>
                      <a:pt x="129" y="36659"/>
                    </a:lnTo>
                    <a:lnTo>
                      <a:pt x="1881" y="34796"/>
                    </a:lnTo>
                    <a:close/>
                    <a:moveTo>
                      <a:pt x="3670" y="40421"/>
                    </a:moveTo>
                    <a:lnTo>
                      <a:pt x="1900" y="42283"/>
                    </a:lnTo>
                    <a:lnTo>
                      <a:pt x="129" y="44145"/>
                    </a:lnTo>
                    <a:lnTo>
                      <a:pt x="1918" y="45953"/>
                    </a:lnTo>
                    <a:lnTo>
                      <a:pt x="2826" y="46870"/>
                    </a:lnTo>
                    <a:lnTo>
                      <a:pt x="1936" y="45953"/>
                    </a:lnTo>
                    <a:lnTo>
                      <a:pt x="148" y="44145"/>
                    </a:lnTo>
                    <a:lnTo>
                      <a:pt x="1918" y="42283"/>
                    </a:lnTo>
                    <a:lnTo>
                      <a:pt x="3670" y="40421"/>
                    </a:lnTo>
                    <a:close/>
                    <a:moveTo>
                      <a:pt x="2826" y="46870"/>
                    </a:moveTo>
                    <a:lnTo>
                      <a:pt x="3707" y="47778"/>
                    </a:lnTo>
                    <a:lnTo>
                      <a:pt x="3707" y="47760"/>
                    </a:lnTo>
                    <a:lnTo>
                      <a:pt x="2826" y="46870"/>
                    </a:lnTo>
                    <a:close/>
                    <a:moveTo>
                      <a:pt x="1936" y="49770"/>
                    </a:moveTo>
                    <a:lnTo>
                      <a:pt x="166" y="51632"/>
                    </a:lnTo>
                    <a:lnTo>
                      <a:pt x="1955" y="53439"/>
                    </a:lnTo>
                    <a:lnTo>
                      <a:pt x="185" y="51632"/>
                    </a:lnTo>
                    <a:lnTo>
                      <a:pt x="1936" y="49770"/>
                    </a:lnTo>
                    <a:close/>
                    <a:moveTo>
                      <a:pt x="1955" y="53439"/>
                    </a:moveTo>
                    <a:lnTo>
                      <a:pt x="3725" y="55265"/>
                    </a:lnTo>
                    <a:lnTo>
                      <a:pt x="3725" y="55246"/>
                    </a:lnTo>
                    <a:lnTo>
                      <a:pt x="1955" y="53439"/>
                    </a:lnTo>
                    <a:close/>
                    <a:moveTo>
                      <a:pt x="3725" y="55394"/>
                    </a:moveTo>
                    <a:lnTo>
                      <a:pt x="1955" y="57256"/>
                    </a:lnTo>
                    <a:lnTo>
                      <a:pt x="185" y="59137"/>
                    </a:lnTo>
                    <a:lnTo>
                      <a:pt x="1973" y="60926"/>
                    </a:lnTo>
                    <a:lnTo>
                      <a:pt x="3762" y="62751"/>
                    </a:lnTo>
                    <a:lnTo>
                      <a:pt x="1992" y="60926"/>
                    </a:lnTo>
                    <a:lnTo>
                      <a:pt x="203" y="59137"/>
                    </a:lnTo>
                    <a:lnTo>
                      <a:pt x="1973" y="57256"/>
                    </a:lnTo>
                    <a:lnTo>
                      <a:pt x="3725" y="55394"/>
                    </a:lnTo>
                    <a:close/>
                    <a:moveTo>
                      <a:pt x="1992" y="64743"/>
                    </a:moveTo>
                    <a:lnTo>
                      <a:pt x="222" y="66624"/>
                    </a:lnTo>
                    <a:lnTo>
                      <a:pt x="2010" y="68413"/>
                    </a:lnTo>
                    <a:lnTo>
                      <a:pt x="240" y="66605"/>
                    </a:lnTo>
                    <a:lnTo>
                      <a:pt x="1992" y="64743"/>
                    </a:lnTo>
                    <a:close/>
                    <a:moveTo>
                      <a:pt x="2010" y="68413"/>
                    </a:moveTo>
                    <a:lnTo>
                      <a:pt x="3780" y="70238"/>
                    </a:lnTo>
                    <a:lnTo>
                      <a:pt x="3780" y="70367"/>
                    </a:lnTo>
                    <a:lnTo>
                      <a:pt x="2010" y="72230"/>
                    </a:lnTo>
                    <a:lnTo>
                      <a:pt x="848" y="73465"/>
                    </a:lnTo>
                    <a:lnTo>
                      <a:pt x="867" y="73465"/>
                    </a:lnTo>
                    <a:lnTo>
                      <a:pt x="2029" y="72230"/>
                    </a:lnTo>
                    <a:lnTo>
                      <a:pt x="3799" y="70367"/>
                    </a:lnTo>
                    <a:lnTo>
                      <a:pt x="3799" y="70238"/>
                    </a:lnTo>
                    <a:lnTo>
                      <a:pt x="2010" y="68413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7366200" y="3424750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7364800" y="3049950"/>
                <a:ext cx="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93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7365275" y="3237125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0" y="19"/>
                    </a:moveTo>
                    <a:lnTo>
                      <a:pt x="0" y="0"/>
                    </a:lnTo>
                    <a:lnTo>
                      <a:pt x="0" y="148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7362050" y="230130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7360650" y="19269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7361125" y="2115975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345525" y="1855975"/>
                <a:ext cx="7021150" cy="1892875"/>
              </a:xfrm>
              <a:custGeom>
                <a:avLst/>
                <a:gdLst/>
                <a:ahLst/>
                <a:cxnLst/>
                <a:rect l="l" t="t" r="r" b="b"/>
                <a:pathLst>
                  <a:path w="280846" h="75715" extrusionOk="0">
                    <a:moveTo>
                      <a:pt x="275811" y="0"/>
                    </a:moveTo>
                    <a:lnTo>
                      <a:pt x="2472" y="2010"/>
                    </a:lnTo>
                    <a:lnTo>
                      <a:pt x="1771" y="2748"/>
                    </a:lnTo>
                    <a:lnTo>
                      <a:pt x="1" y="4610"/>
                    </a:lnTo>
                    <a:lnTo>
                      <a:pt x="1" y="4758"/>
                    </a:lnTo>
                    <a:lnTo>
                      <a:pt x="1771" y="6583"/>
                    </a:lnTo>
                    <a:lnTo>
                      <a:pt x="3560" y="8372"/>
                    </a:lnTo>
                    <a:lnTo>
                      <a:pt x="1789" y="10253"/>
                    </a:lnTo>
                    <a:lnTo>
                      <a:pt x="37" y="12097"/>
                    </a:lnTo>
                    <a:lnTo>
                      <a:pt x="37" y="12244"/>
                    </a:lnTo>
                    <a:lnTo>
                      <a:pt x="1808" y="14051"/>
                    </a:lnTo>
                    <a:lnTo>
                      <a:pt x="3578" y="15858"/>
                    </a:lnTo>
                    <a:lnTo>
                      <a:pt x="1826" y="17721"/>
                    </a:lnTo>
                    <a:lnTo>
                      <a:pt x="56" y="19583"/>
                    </a:lnTo>
                    <a:lnTo>
                      <a:pt x="56" y="19749"/>
                    </a:lnTo>
                    <a:lnTo>
                      <a:pt x="1826" y="21538"/>
                    </a:lnTo>
                    <a:lnTo>
                      <a:pt x="3615" y="23364"/>
                    </a:lnTo>
                    <a:lnTo>
                      <a:pt x="1845" y="25226"/>
                    </a:lnTo>
                    <a:lnTo>
                      <a:pt x="93" y="27088"/>
                    </a:lnTo>
                    <a:lnTo>
                      <a:pt x="93" y="27218"/>
                    </a:lnTo>
                    <a:lnTo>
                      <a:pt x="1863" y="29025"/>
                    </a:lnTo>
                    <a:lnTo>
                      <a:pt x="3633" y="30850"/>
                    </a:lnTo>
                    <a:lnTo>
                      <a:pt x="1881" y="32694"/>
                    </a:lnTo>
                    <a:lnTo>
                      <a:pt x="111" y="34575"/>
                    </a:lnTo>
                    <a:lnTo>
                      <a:pt x="111" y="34723"/>
                    </a:lnTo>
                    <a:lnTo>
                      <a:pt x="1881" y="36530"/>
                    </a:lnTo>
                    <a:lnTo>
                      <a:pt x="3670" y="38337"/>
                    </a:lnTo>
                    <a:lnTo>
                      <a:pt x="1900" y="40181"/>
                    </a:lnTo>
                    <a:lnTo>
                      <a:pt x="130" y="42062"/>
                    </a:lnTo>
                    <a:lnTo>
                      <a:pt x="130" y="42209"/>
                    </a:lnTo>
                    <a:lnTo>
                      <a:pt x="1918" y="44016"/>
                    </a:lnTo>
                    <a:lnTo>
                      <a:pt x="3689" y="45824"/>
                    </a:lnTo>
                    <a:lnTo>
                      <a:pt x="1918" y="47686"/>
                    </a:lnTo>
                    <a:lnTo>
                      <a:pt x="167" y="49548"/>
                    </a:lnTo>
                    <a:lnTo>
                      <a:pt x="167" y="49677"/>
                    </a:lnTo>
                    <a:lnTo>
                      <a:pt x="1937" y="51503"/>
                    </a:lnTo>
                    <a:lnTo>
                      <a:pt x="3707" y="53310"/>
                    </a:lnTo>
                    <a:lnTo>
                      <a:pt x="1955" y="55173"/>
                    </a:lnTo>
                    <a:lnTo>
                      <a:pt x="185" y="57035"/>
                    </a:lnTo>
                    <a:lnTo>
                      <a:pt x="185" y="57183"/>
                    </a:lnTo>
                    <a:lnTo>
                      <a:pt x="1974" y="58990"/>
                    </a:lnTo>
                    <a:lnTo>
                      <a:pt x="3744" y="60797"/>
                    </a:lnTo>
                    <a:lnTo>
                      <a:pt x="1974" y="62659"/>
                    </a:lnTo>
                    <a:lnTo>
                      <a:pt x="222" y="64522"/>
                    </a:lnTo>
                    <a:lnTo>
                      <a:pt x="222" y="64669"/>
                    </a:lnTo>
                    <a:lnTo>
                      <a:pt x="1992" y="66476"/>
                    </a:lnTo>
                    <a:lnTo>
                      <a:pt x="3762" y="68283"/>
                    </a:lnTo>
                    <a:lnTo>
                      <a:pt x="2011" y="70146"/>
                    </a:lnTo>
                    <a:lnTo>
                      <a:pt x="240" y="72008"/>
                    </a:lnTo>
                    <a:lnTo>
                      <a:pt x="259" y="72156"/>
                    </a:lnTo>
                    <a:lnTo>
                      <a:pt x="2029" y="73963"/>
                    </a:lnTo>
                    <a:lnTo>
                      <a:pt x="3744" y="75715"/>
                    </a:lnTo>
                    <a:lnTo>
                      <a:pt x="277913" y="73465"/>
                    </a:lnTo>
                    <a:lnTo>
                      <a:pt x="279075" y="72230"/>
                    </a:lnTo>
                    <a:lnTo>
                      <a:pt x="280845" y="70367"/>
                    </a:lnTo>
                    <a:lnTo>
                      <a:pt x="280845" y="70238"/>
                    </a:lnTo>
                    <a:lnTo>
                      <a:pt x="279075" y="68413"/>
                    </a:lnTo>
                    <a:lnTo>
                      <a:pt x="277287" y="66624"/>
                    </a:lnTo>
                    <a:lnTo>
                      <a:pt x="279057" y="64743"/>
                    </a:lnTo>
                    <a:lnTo>
                      <a:pt x="280827" y="62881"/>
                    </a:lnTo>
                    <a:lnTo>
                      <a:pt x="280827" y="62751"/>
                    </a:lnTo>
                    <a:lnTo>
                      <a:pt x="279038" y="60926"/>
                    </a:lnTo>
                    <a:lnTo>
                      <a:pt x="277250" y="59137"/>
                    </a:lnTo>
                    <a:lnTo>
                      <a:pt x="279020" y="57256"/>
                    </a:lnTo>
                    <a:lnTo>
                      <a:pt x="280790" y="55394"/>
                    </a:lnTo>
                    <a:lnTo>
                      <a:pt x="280790" y="55246"/>
                    </a:lnTo>
                    <a:lnTo>
                      <a:pt x="279020" y="53439"/>
                    </a:lnTo>
                    <a:lnTo>
                      <a:pt x="277231" y="51632"/>
                    </a:lnTo>
                    <a:lnTo>
                      <a:pt x="279001" y="49770"/>
                    </a:lnTo>
                    <a:lnTo>
                      <a:pt x="280772" y="47907"/>
                    </a:lnTo>
                    <a:lnTo>
                      <a:pt x="280772" y="47852"/>
                    </a:lnTo>
                    <a:lnTo>
                      <a:pt x="280772" y="47760"/>
                    </a:lnTo>
                    <a:lnTo>
                      <a:pt x="278983" y="45953"/>
                    </a:lnTo>
                    <a:lnTo>
                      <a:pt x="277194" y="44145"/>
                    </a:lnTo>
                    <a:lnTo>
                      <a:pt x="278965" y="42283"/>
                    </a:lnTo>
                    <a:lnTo>
                      <a:pt x="280735" y="40421"/>
                    </a:lnTo>
                    <a:lnTo>
                      <a:pt x="280735" y="40273"/>
                    </a:lnTo>
                    <a:lnTo>
                      <a:pt x="278946" y="38466"/>
                    </a:lnTo>
                    <a:lnTo>
                      <a:pt x="277176" y="36659"/>
                    </a:lnTo>
                    <a:lnTo>
                      <a:pt x="278946" y="34796"/>
                    </a:lnTo>
                    <a:lnTo>
                      <a:pt x="280716" y="32952"/>
                    </a:lnTo>
                    <a:lnTo>
                      <a:pt x="280716" y="32786"/>
                    </a:lnTo>
                    <a:lnTo>
                      <a:pt x="278928" y="30979"/>
                    </a:lnTo>
                    <a:lnTo>
                      <a:pt x="277157" y="29172"/>
                    </a:lnTo>
                    <a:lnTo>
                      <a:pt x="278928" y="27310"/>
                    </a:lnTo>
                    <a:lnTo>
                      <a:pt x="280680" y="25447"/>
                    </a:lnTo>
                    <a:lnTo>
                      <a:pt x="280680" y="25300"/>
                    </a:lnTo>
                    <a:lnTo>
                      <a:pt x="278909" y="23493"/>
                    </a:lnTo>
                    <a:lnTo>
                      <a:pt x="277121" y="21685"/>
                    </a:lnTo>
                    <a:lnTo>
                      <a:pt x="278891" y="19823"/>
                    </a:lnTo>
                    <a:lnTo>
                      <a:pt x="280661" y="17961"/>
                    </a:lnTo>
                    <a:lnTo>
                      <a:pt x="280661" y="17887"/>
                    </a:lnTo>
                    <a:lnTo>
                      <a:pt x="280661" y="17813"/>
                    </a:lnTo>
                    <a:lnTo>
                      <a:pt x="278872" y="16006"/>
                    </a:lnTo>
                    <a:lnTo>
                      <a:pt x="277102" y="14199"/>
                    </a:lnTo>
                    <a:lnTo>
                      <a:pt x="278854" y="12336"/>
                    </a:lnTo>
                    <a:lnTo>
                      <a:pt x="280624" y="10474"/>
                    </a:lnTo>
                    <a:lnTo>
                      <a:pt x="280624" y="10400"/>
                    </a:lnTo>
                    <a:lnTo>
                      <a:pt x="280624" y="10326"/>
                    </a:lnTo>
                    <a:lnTo>
                      <a:pt x="278854" y="8519"/>
                    </a:lnTo>
                    <a:lnTo>
                      <a:pt x="277065" y="6712"/>
                    </a:lnTo>
                    <a:lnTo>
                      <a:pt x="278836" y="4850"/>
                    </a:lnTo>
                    <a:lnTo>
                      <a:pt x="280606" y="2987"/>
                    </a:lnTo>
                    <a:lnTo>
                      <a:pt x="280606" y="2840"/>
                    </a:lnTo>
                    <a:lnTo>
                      <a:pt x="278817" y="1033"/>
                    </a:lnTo>
                    <a:lnTo>
                      <a:pt x="277803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7" name="Google Shape;1167;p39"/>
          <p:cNvSpPr/>
          <p:nvPr/>
        </p:nvSpPr>
        <p:spPr>
          <a:xfrm>
            <a:off x="6921025" y="4474600"/>
            <a:ext cx="1042725" cy="536125"/>
          </a:xfrm>
          <a:custGeom>
            <a:avLst/>
            <a:gdLst/>
            <a:ahLst/>
            <a:cxnLst/>
            <a:rect l="l" t="t" r="r" b="b"/>
            <a:pathLst>
              <a:path w="41709" h="21445" extrusionOk="0">
                <a:moveTo>
                  <a:pt x="0" y="19709"/>
                </a:moveTo>
                <a:cubicBezTo>
                  <a:pt x="13756" y="26582"/>
                  <a:pt x="31318" y="11335"/>
                  <a:pt x="41709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168" name="Google Shape;1168;p39"/>
          <p:cNvSpPr/>
          <p:nvPr/>
        </p:nvSpPr>
        <p:spPr>
          <a:xfrm>
            <a:off x="3715663" y="3641150"/>
            <a:ext cx="130500" cy="130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9" name="Google Shape;1169;p39"/>
          <p:cNvGrpSpPr/>
          <p:nvPr/>
        </p:nvGrpSpPr>
        <p:grpSpPr>
          <a:xfrm rot="1342535">
            <a:off x="7003841" y="2920612"/>
            <a:ext cx="484450" cy="189392"/>
            <a:chOff x="301275" y="1855975"/>
            <a:chExt cx="7065850" cy="1992000"/>
          </a:xfrm>
        </p:grpSpPr>
        <p:sp>
          <p:nvSpPr>
            <p:cNvPr id="1170" name="Google Shape;1170;p39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39"/>
          <p:cNvGrpSpPr/>
          <p:nvPr/>
        </p:nvGrpSpPr>
        <p:grpSpPr>
          <a:xfrm rot="-1350463">
            <a:off x="458040" y="3048462"/>
            <a:ext cx="638645" cy="168324"/>
            <a:chOff x="301275" y="1855975"/>
            <a:chExt cx="7065850" cy="1992000"/>
          </a:xfrm>
        </p:grpSpPr>
        <p:sp>
          <p:nvSpPr>
            <p:cNvPr id="1199" name="Google Shape;1199;p39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39"/>
          <p:cNvGrpSpPr/>
          <p:nvPr/>
        </p:nvGrpSpPr>
        <p:grpSpPr>
          <a:xfrm>
            <a:off x="2816050" y="2950113"/>
            <a:ext cx="1931870" cy="591735"/>
            <a:chOff x="2816050" y="2950113"/>
            <a:chExt cx="1931870" cy="591735"/>
          </a:xfrm>
        </p:grpSpPr>
        <p:sp>
          <p:nvSpPr>
            <p:cNvPr id="1228" name="Google Shape;1228;p39"/>
            <p:cNvSpPr/>
            <p:nvPr/>
          </p:nvSpPr>
          <p:spPr>
            <a:xfrm>
              <a:off x="2816050" y="3025249"/>
              <a:ext cx="1931870" cy="51659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3211925" y="2950113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39"/>
          <p:cNvGrpSpPr/>
          <p:nvPr/>
        </p:nvGrpSpPr>
        <p:grpSpPr>
          <a:xfrm>
            <a:off x="3014110" y="3119678"/>
            <a:ext cx="1510170" cy="281310"/>
            <a:chOff x="4249719" y="2850038"/>
            <a:chExt cx="1674432" cy="303528"/>
          </a:xfrm>
        </p:grpSpPr>
        <p:sp>
          <p:nvSpPr>
            <p:cNvPr id="1231" name="Google Shape;1231;p39"/>
            <p:cNvSpPr/>
            <p:nvPr/>
          </p:nvSpPr>
          <p:spPr>
            <a:xfrm rot="5400000">
              <a:off x="4985759" y="2113998"/>
              <a:ext cx="202353" cy="1674432"/>
            </a:xfrm>
            <a:custGeom>
              <a:avLst/>
              <a:gdLst/>
              <a:ahLst/>
              <a:cxnLst/>
              <a:rect l="l" t="t" r="r" b="b"/>
              <a:pathLst>
                <a:path w="32585" h="208782" extrusionOk="0">
                  <a:moveTo>
                    <a:pt x="204" y="54015"/>
                  </a:moveTo>
                  <a:lnTo>
                    <a:pt x="204" y="54036"/>
                  </a:lnTo>
                  <a:cubicBezTo>
                    <a:pt x="204" y="54032"/>
                    <a:pt x="205" y="54026"/>
                    <a:pt x="205" y="54017"/>
                  </a:cubicBezTo>
                  <a:lnTo>
                    <a:pt x="205" y="54017"/>
                  </a:lnTo>
                  <a:lnTo>
                    <a:pt x="204" y="54015"/>
                  </a:lnTo>
                  <a:close/>
                  <a:moveTo>
                    <a:pt x="14778" y="112679"/>
                  </a:moveTo>
                  <a:cubicBezTo>
                    <a:pt x="14785" y="112703"/>
                    <a:pt x="14793" y="112726"/>
                    <a:pt x="14800" y="112745"/>
                  </a:cubicBezTo>
                  <a:cubicBezTo>
                    <a:pt x="14793" y="112723"/>
                    <a:pt x="14785" y="112701"/>
                    <a:pt x="14778" y="112679"/>
                  </a:cubicBezTo>
                  <a:close/>
                  <a:moveTo>
                    <a:pt x="24939" y="146515"/>
                  </a:moveTo>
                  <a:cubicBezTo>
                    <a:pt x="24939" y="146529"/>
                    <a:pt x="24943" y="146546"/>
                    <a:pt x="24949" y="146565"/>
                  </a:cubicBezTo>
                  <a:lnTo>
                    <a:pt x="24949" y="146565"/>
                  </a:lnTo>
                  <a:cubicBezTo>
                    <a:pt x="24946" y="146548"/>
                    <a:pt x="24942" y="146531"/>
                    <a:pt x="24939" y="146515"/>
                  </a:cubicBezTo>
                  <a:close/>
                  <a:moveTo>
                    <a:pt x="27719" y="192080"/>
                  </a:moveTo>
                  <a:lnTo>
                    <a:pt x="27719" y="192080"/>
                  </a:lnTo>
                  <a:cubicBezTo>
                    <a:pt x="27675" y="192158"/>
                    <a:pt x="27630" y="192237"/>
                    <a:pt x="27586" y="192316"/>
                  </a:cubicBezTo>
                  <a:lnTo>
                    <a:pt x="27586" y="192316"/>
                  </a:lnTo>
                  <a:cubicBezTo>
                    <a:pt x="27631" y="192251"/>
                    <a:pt x="27678" y="192170"/>
                    <a:pt x="27719" y="192080"/>
                  </a:cubicBezTo>
                  <a:close/>
                  <a:moveTo>
                    <a:pt x="20190" y="0"/>
                  </a:moveTo>
                  <a:cubicBezTo>
                    <a:pt x="19541" y="0"/>
                    <a:pt x="18725" y="474"/>
                    <a:pt x="17703" y="1807"/>
                  </a:cubicBezTo>
                  <a:lnTo>
                    <a:pt x="17641" y="1664"/>
                  </a:lnTo>
                  <a:lnTo>
                    <a:pt x="17110" y="2686"/>
                  </a:lnTo>
                  <a:cubicBezTo>
                    <a:pt x="16442" y="3779"/>
                    <a:pt x="16229" y="4402"/>
                    <a:pt x="16149" y="4402"/>
                  </a:cubicBezTo>
                  <a:cubicBezTo>
                    <a:pt x="16141" y="4402"/>
                    <a:pt x="16134" y="4396"/>
                    <a:pt x="16129" y="4382"/>
                  </a:cubicBezTo>
                  <a:cubicBezTo>
                    <a:pt x="16435" y="3831"/>
                    <a:pt x="16762" y="3279"/>
                    <a:pt x="17069" y="2706"/>
                  </a:cubicBezTo>
                  <a:lnTo>
                    <a:pt x="17069" y="2706"/>
                  </a:lnTo>
                  <a:cubicBezTo>
                    <a:pt x="16804" y="3160"/>
                    <a:pt x="16696" y="3323"/>
                    <a:pt x="16675" y="3323"/>
                  </a:cubicBezTo>
                  <a:cubicBezTo>
                    <a:pt x="16640" y="3323"/>
                    <a:pt x="16858" y="2852"/>
                    <a:pt x="16987" y="2543"/>
                  </a:cubicBezTo>
                  <a:lnTo>
                    <a:pt x="16987" y="2543"/>
                  </a:lnTo>
                  <a:cubicBezTo>
                    <a:pt x="16680" y="3054"/>
                    <a:pt x="16394" y="3544"/>
                    <a:pt x="16149" y="3933"/>
                  </a:cubicBezTo>
                  <a:cubicBezTo>
                    <a:pt x="16126" y="3993"/>
                    <a:pt x="16121" y="4017"/>
                    <a:pt x="16128" y="4017"/>
                  </a:cubicBezTo>
                  <a:cubicBezTo>
                    <a:pt x="16152" y="4017"/>
                    <a:pt x="16320" y="3732"/>
                    <a:pt x="16415" y="3606"/>
                  </a:cubicBezTo>
                  <a:lnTo>
                    <a:pt x="16415" y="3606"/>
                  </a:lnTo>
                  <a:cubicBezTo>
                    <a:pt x="16088" y="4280"/>
                    <a:pt x="15699" y="5261"/>
                    <a:pt x="15229" y="6059"/>
                  </a:cubicBezTo>
                  <a:cubicBezTo>
                    <a:pt x="14555" y="7326"/>
                    <a:pt x="15004" y="6059"/>
                    <a:pt x="14248" y="7551"/>
                  </a:cubicBezTo>
                  <a:cubicBezTo>
                    <a:pt x="10180" y="15421"/>
                    <a:pt x="6807" y="23414"/>
                    <a:pt x="4313" y="32081"/>
                  </a:cubicBezTo>
                  <a:cubicBezTo>
                    <a:pt x="4287" y="32128"/>
                    <a:pt x="4272" y="32148"/>
                    <a:pt x="4264" y="32148"/>
                  </a:cubicBezTo>
                  <a:cubicBezTo>
                    <a:pt x="4242" y="32148"/>
                    <a:pt x="4288" y="31973"/>
                    <a:pt x="4334" y="31775"/>
                  </a:cubicBezTo>
                  <a:lnTo>
                    <a:pt x="4334" y="31775"/>
                  </a:lnTo>
                  <a:cubicBezTo>
                    <a:pt x="3639" y="34412"/>
                    <a:pt x="3005" y="36742"/>
                    <a:pt x="2535" y="39175"/>
                  </a:cubicBezTo>
                  <a:cubicBezTo>
                    <a:pt x="2330" y="39849"/>
                    <a:pt x="2228" y="40013"/>
                    <a:pt x="2126" y="40197"/>
                  </a:cubicBezTo>
                  <a:cubicBezTo>
                    <a:pt x="2129" y="40192"/>
                    <a:pt x="2131" y="40189"/>
                    <a:pt x="2132" y="40189"/>
                  </a:cubicBezTo>
                  <a:lnTo>
                    <a:pt x="2132" y="40189"/>
                  </a:lnTo>
                  <a:cubicBezTo>
                    <a:pt x="2191" y="40189"/>
                    <a:pt x="1500" y="43457"/>
                    <a:pt x="1022" y="46840"/>
                  </a:cubicBezTo>
                  <a:cubicBezTo>
                    <a:pt x="961" y="47290"/>
                    <a:pt x="899" y="47719"/>
                    <a:pt x="838" y="48149"/>
                  </a:cubicBezTo>
                  <a:cubicBezTo>
                    <a:pt x="777" y="48578"/>
                    <a:pt x="736" y="49007"/>
                    <a:pt x="675" y="49416"/>
                  </a:cubicBezTo>
                  <a:cubicBezTo>
                    <a:pt x="593" y="50254"/>
                    <a:pt x="491" y="51031"/>
                    <a:pt x="429" y="51705"/>
                  </a:cubicBezTo>
                  <a:cubicBezTo>
                    <a:pt x="314" y="52976"/>
                    <a:pt x="216" y="53866"/>
                    <a:pt x="205" y="54017"/>
                  </a:cubicBezTo>
                  <a:lnTo>
                    <a:pt x="205" y="54017"/>
                  </a:lnTo>
                  <a:lnTo>
                    <a:pt x="388" y="54220"/>
                  </a:lnTo>
                  <a:cubicBezTo>
                    <a:pt x="307" y="55549"/>
                    <a:pt x="245" y="55753"/>
                    <a:pt x="184" y="55917"/>
                  </a:cubicBezTo>
                  <a:cubicBezTo>
                    <a:pt x="123" y="56080"/>
                    <a:pt x="41" y="56223"/>
                    <a:pt x="20" y="57470"/>
                  </a:cubicBezTo>
                  <a:cubicBezTo>
                    <a:pt x="102" y="57715"/>
                    <a:pt x="123" y="58104"/>
                    <a:pt x="123" y="58554"/>
                  </a:cubicBezTo>
                  <a:cubicBezTo>
                    <a:pt x="102" y="59003"/>
                    <a:pt x="82" y="59514"/>
                    <a:pt x="82" y="60025"/>
                  </a:cubicBezTo>
                  <a:cubicBezTo>
                    <a:pt x="61" y="61047"/>
                    <a:pt x="0" y="62049"/>
                    <a:pt x="102" y="62478"/>
                  </a:cubicBezTo>
                  <a:cubicBezTo>
                    <a:pt x="102" y="62478"/>
                    <a:pt x="102" y="62478"/>
                    <a:pt x="101" y="62478"/>
                  </a:cubicBezTo>
                  <a:cubicBezTo>
                    <a:pt x="63" y="62478"/>
                    <a:pt x="99" y="63607"/>
                    <a:pt x="9" y="63607"/>
                  </a:cubicBezTo>
                  <a:cubicBezTo>
                    <a:pt x="6" y="63607"/>
                    <a:pt x="3" y="63605"/>
                    <a:pt x="0" y="63603"/>
                  </a:cubicBezTo>
                  <a:lnTo>
                    <a:pt x="0" y="63603"/>
                  </a:lnTo>
                  <a:cubicBezTo>
                    <a:pt x="164" y="63971"/>
                    <a:pt x="61" y="64870"/>
                    <a:pt x="164" y="65626"/>
                  </a:cubicBezTo>
                  <a:cubicBezTo>
                    <a:pt x="177" y="65688"/>
                    <a:pt x="185" y="65714"/>
                    <a:pt x="191" y="65714"/>
                  </a:cubicBezTo>
                  <a:cubicBezTo>
                    <a:pt x="211" y="65714"/>
                    <a:pt x="193" y="65378"/>
                    <a:pt x="225" y="65218"/>
                  </a:cubicBezTo>
                  <a:lnTo>
                    <a:pt x="388" y="66976"/>
                  </a:lnTo>
                  <a:cubicBezTo>
                    <a:pt x="377" y="67359"/>
                    <a:pt x="347" y="67587"/>
                    <a:pt x="312" y="67587"/>
                  </a:cubicBezTo>
                  <a:cubicBezTo>
                    <a:pt x="284" y="67587"/>
                    <a:pt x="252" y="67437"/>
                    <a:pt x="225" y="67098"/>
                  </a:cubicBezTo>
                  <a:lnTo>
                    <a:pt x="225" y="67098"/>
                  </a:lnTo>
                  <a:cubicBezTo>
                    <a:pt x="307" y="68243"/>
                    <a:pt x="470" y="70512"/>
                    <a:pt x="838" y="73292"/>
                  </a:cubicBezTo>
                  <a:cubicBezTo>
                    <a:pt x="1227" y="76093"/>
                    <a:pt x="1860" y="79404"/>
                    <a:pt x="2739" y="82695"/>
                  </a:cubicBezTo>
                  <a:cubicBezTo>
                    <a:pt x="3577" y="85987"/>
                    <a:pt x="4702" y="89175"/>
                    <a:pt x="5724" y="91812"/>
                  </a:cubicBezTo>
                  <a:cubicBezTo>
                    <a:pt x="6746" y="94450"/>
                    <a:pt x="7645" y="96535"/>
                    <a:pt x="8136" y="97638"/>
                  </a:cubicBezTo>
                  <a:cubicBezTo>
                    <a:pt x="7993" y="97025"/>
                    <a:pt x="7339" y="95656"/>
                    <a:pt x="7298" y="95063"/>
                  </a:cubicBezTo>
                  <a:lnTo>
                    <a:pt x="7298" y="95063"/>
                  </a:lnTo>
                  <a:cubicBezTo>
                    <a:pt x="7891" y="96208"/>
                    <a:pt x="7993" y="96841"/>
                    <a:pt x="8320" y="97311"/>
                  </a:cubicBezTo>
                  <a:cubicBezTo>
                    <a:pt x="8258" y="97863"/>
                    <a:pt x="9362" y="99928"/>
                    <a:pt x="9505" y="100930"/>
                  </a:cubicBezTo>
                  <a:lnTo>
                    <a:pt x="9792" y="101195"/>
                  </a:lnTo>
                  <a:lnTo>
                    <a:pt x="9955" y="101809"/>
                  </a:lnTo>
                  <a:cubicBezTo>
                    <a:pt x="12347" y="106858"/>
                    <a:pt x="10548" y="102953"/>
                    <a:pt x="12469" y="107491"/>
                  </a:cubicBezTo>
                  <a:cubicBezTo>
                    <a:pt x="13042" y="108779"/>
                    <a:pt x="13492" y="109720"/>
                    <a:pt x="13860" y="110537"/>
                  </a:cubicBezTo>
                  <a:cubicBezTo>
                    <a:pt x="14216" y="111311"/>
                    <a:pt x="14535" y="111969"/>
                    <a:pt x="14778" y="112679"/>
                  </a:cubicBezTo>
                  <a:lnTo>
                    <a:pt x="14778" y="112679"/>
                  </a:lnTo>
                  <a:cubicBezTo>
                    <a:pt x="14726" y="112517"/>
                    <a:pt x="14669" y="112274"/>
                    <a:pt x="14706" y="112274"/>
                  </a:cubicBezTo>
                  <a:cubicBezTo>
                    <a:pt x="14727" y="112274"/>
                    <a:pt x="14779" y="112356"/>
                    <a:pt x="14882" y="112581"/>
                  </a:cubicBezTo>
                  <a:cubicBezTo>
                    <a:pt x="14800" y="112745"/>
                    <a:pt x="15679" y="114380"/>
                    <a:pt x="15658" y="114748"/>
                  </a:cubicBezTo>
                  <a:cubicBezTo>
                    <a:pt x="15902" y="115305"/>
                    <a:pt x="16500" y="116984"/>
                    <a:pt x="16611" y="116984"/>
                  </a:cubicBezTo>
                  <a:cubicBezTo>
                    <a:pt x="16630" y="116984"/>
                    <a:pt x="16634" y="116932"/>
                    <a:pt x="16619" y="116813"/>
                  </a:cubicBezTo>
                  <a:lnTo>
                    <a:pt x="16619" y="116813"/>
                  </a:lnTo>
                  <a:cubicBezTo>
                    <a:pt x="16667" y="117117"/>
                    <a:pt x="17078" y="118383"/>
                    <a:pt x="17020" y="118383"/>
                  </a:cubicBezTo>
                  <a:cubicBezTo>
                    <a:pt x="17004" y="118383"/>
                    <a:pt x="16951" y="118285"/>
                    <a:pt x="16844" y="118039"/>
                  </a:cubicBezTo>
                  <a:lnTo>
                    <a:pt x="16844" y="118039"/>
                  </a:lnTo>
                  <a:cubicBezTo>
                    <a:pt x="17089" y="118694"/>
                    <a:pt x="17273" y="119348"/>
                    <a:pt x="17478" y="119818"/>
                  </a:cubicBezTo>
                  <a:lnTo>
                    <a:pt x="17232" y="118939"/>
                  </a:lnTo>
                  <a:lnTo>
                    <a:pt x="17232" y="118939"/>
                  </a:lnTo>
                  <a:cubicBezTo>
                    <a:pt x="17621" y="120063"/>
                    <a:pt x="17887" y="120922"/>
                    <a:pt x="18132" y="121699"/>
                  </a:cubicBezTo>
                  <a:cubicBezTo>
                    <a:pt x="18377" y="122475"/>
                    <a:pt x="18602" y="123150"/>
                    <a:pt x="18909" y="123865"/>
                  </a:cubicBezTo>
                  <a:lnTo>
                    <a:pt x="18725" y="123007"/>
                  </a:lnTo>
                  <a:lnTo>
                    <a:pt x="18725" y="123007"/>
                  </a:lnTo>
                  <a:cubicBezTo>
                    <a:pt x="18950" y="123681"/>
                    <a:pt x="19154" y="124295"/>
                    <a:pt x="19297" y="124806"/>
                  </a:cubicBezTo>
                  <a:cubicBezTo>
                    <a:pt x="19440" y="125337"/>
                    <a:pt x="19522" y="125767"/>
                    <a:pt x="19501" y="126053"/>
                  </a:cubicBezTo>
                  <a:cubicBezTo>
                    <a:pt x="19358" y="125603"/>
                    <a:pt x="19195" y="125133"/>
                    <a:pt x="19031" y="124683"/>
                  </a:cubicBezTo>
                  <a:lnTo>
                    <a:pt x="19031" y="124683"/>
                  </a:lnTo>
                  <a:cubicBezTo>
                    <a:pt x="19726" y="126932"/>
                    <a:pt x="20135" y="128281"/>
                    <a:pt x="20748" y="130121"/>
                  </a:cubicBezTo>
                  <a:lnTo>
                    <a:pt x="20564" y="129466"/>
                  </a:lnTo>
                  <a:lnTo>
                    <a:pt x="20564" y="129466"/>
                  </a:lnTo>
                  <a:cubicBezTo>
                    <a:pt x="21014" y="130632"/>
                    <a:pt x="22118" y="134352"/>
                    <a:pt x="23058" y="138093"/>
                  </a:cubicBezTo>
                  <a:cubicBezTo>
                    <a:pt x="24040" y="141834"/>
                    <a:pt x="24816" y="145595"/>
                    <a:pt x="25143" y="146699"/>
                  </a:cubicBezTo>
                  <a:lnTo>
                    <a:pt x="25082" y="145636"/>
                  </a:lnTo>
                  <a:lnTo>
                    <a:pt x="25566" y="147530"/>
                  </a:lnTo>
                  <a:lnTo>
                    <a:pt x="25566" y="147530"/>
                  </a:lnTo>
                  <a:cubicBezTo>
                    <a:pt x="25494" y="147305"/>
                    <a:pt x="25024" y="146785"/>
                    <a:pt x="24949" y="146565"/>
                  </a:cubicBezTo>
                  <a:lnTo>
                    <a:pt x="24949" y="146565"/>
                  </a:lnTo>
                  <a:cubicBezTo>
                    <a:pt x="25052" y="147078"/>
                    <a:pt x="25210" y="147856"/>
                    <a:pt x="25368" y="148825"/>
                  </a:cubicBezTo>
                  <a:cubicBezTo>
                    <a:pt x="25532" y="149827"/>
                    <a:pt x="25736" y="151033"/>
                    <a:pt x="25941" y="152382"/>
                  </a:cubicBezTo>
                  <a:cubicBezTo>
                    <a:pt x="26370" y="155080"/>
                    <a:pt x="26758" y="158330"/>
                    <a:pt x="27085" y="161581"/>
                  </a:cubicBezTo>
                  <a:cubicBezTo>
                    <a:pt x="27249" y="163196"/>
                    <a:pt x="27372" y="164811"/>
                    <a:pt x="27453" y="166344"/>
                  </a:cubicBezTo>
                  <a:cubicBezTo>
                    <a:pt x="27535" y="167877"/>
                    <a:pt x="27576" y="169349"/>
                    <a:pt x="27576" y="170657"/>
                  </a:cubicBezTo>
                  <a:cubicBezTo>
                    <a:pt x="27556" y="173274"/>
                    <a:pt x="27351" y="175318"/>
                    <a:pt x="27208" y="176258"/>
                  </a:cubicBezTo>
                  <a:cubicBezTo>
                    <a:pt x="27117" y="176811"/>
                    <a:pt x="27057" y="176985"/>
                    <a:pt x="27017" y="176985"/>
                  </a:cubicBezTo>
                  <a:cubicBezTo>
                    <a:pt x="26948" y="176985"/>
                    <a:pt x="26935" y="176483"/>
                    <a:pt x="26922" y="176483"/>
                  </a:cubicBezTo>
                  <a:cubicBezTo>
                    <a:pt x="26840" y="177382"/>
                    <a:pt x="26840" y="177587"/>
                    <a:pt x="26861" y="177750"/>
                  </a:cubicBezTo>
                  <a:cubicBezTo>
                    <a:pt x="26861" y="177914"/>
                    <a:pt x="26861" y="178057"/>
                    <a:pt x="26717" y="178813"/>
                  </a:cubicBezTo>
                  <a:cubicBezTo>
                    <a:pt x="26690" y="178930"/>
                    <a:pt x="26670" y="178975"/>
                    <a:pt x="26655" y="178975"/>
                  </a:cubicBezTo>
                  <a:cubicBezTo>
                    <a:pt x="26617" y="178975"/>
                    <a:pt x="26621" y="178645"/>
                    <a:pt x="26636" y="178466"/>
                  </a:cubicBezTo>
                  <a:lnTo>
                    <a:pt x="26636" y="178466"/>
                  </a:lnTo>
                  <a:cubicBezTo>
                    <a:pt x="26595" y="178813"/>
                    <a:pt x="26533" y="179140"/>
                    <a:pt x="26472" y="179386"/>
                  </a:cubicBezTo>
                  <a:cubicBezTo>
                    <a:pt x="26431" y="179631"/>
                    <a:pt x="26390" y="179794"/>
                    <a:pt x="26431" y="179815"/>
                  </a:cubicBezTo>
                  <a:cubicBezTo>
                    <a:pt x="26656" y="178997"/>
                    <a:pt x="26758" y="179386"/>
                    <a:pt x="26942" y="179059"/>
                  </a:cubicBezTo>
                  <a:lnTo>
                    <a:pt x="26942" y="179059"/>
                  </a:lnTo>
                  <a:lnTo>
                    <a:pt x="26840" y="179549"/>
                  </a:lnTo>
                  <a:lnTo>
                    <a:pt x="26717" y="180040"/>
                  </a:lnTo>
                  <a:cubicBezTo>
                    <a:pt x="26656" y="180367"/>
                    <a:pt x="26595" y="180694"/>
                    <a:pt x="26493" y="181021"/>
                  </a:cubicBezTo>
                  <a:lnTo>
                    <a:pt x="26411" y="180898"/>
                  </a:lnTo>
                  <a:cubicBezTo>
                    <a:pt x="26349" y="181123"/>
                    <a:pt x="26349" y="181409"/>
                    <a:pt x="26309" y="181880"/>
                  </a:cubicBezTo>
                  <a:cubicBezTo>
                    <a:pt x="26288" y="182125"/>
                    <a:pt x="26227" y="182411"/>
                    <a:pt x="26145" y="182759"/>
                  </a:cubicBezTo>
                  <a:cubicBezTo>
                    <a:pt x="26063" y="183086"/>
                    <a:pt x="25961" y="183494"/>
                    <a:pt x="25798" y="183965"/>
                  </a:cubicBezTo>
                  <a:cubicBezTo>
                    <a:pt x="25246" y="185539"/>
                    <a:pt x="24551" y="187154"/>
                    <a:pt x="23794" y="188748"/>
                  </a:cubicBezTo>
                  <a:cubicBezTo>
                    <a:pt x="23038" y="190342"/>
                    <a:pt x="22159" y="191896"/>
                    <a:pt x="21259" y="193368"/>
                  </a:cubicBezTo>
                  <a:cubicBezTo>
                    <a:pt x="21239" y="193327"/>
                    <a:pt x="21321" y="193143"/>
                    <a:pt x="21443" y="192898"/>
                  </a:cubicBezTo>
                  <a:cubicBezTo>
                    <a:pt x="21566" y="192632"/>
                    <a:pt x="21730" y="192325"/>
                    <a:pt x="21893" y="191998"/>
                  </a:cubicBezTo>
                  <a:lnTo>
                    <a:pt x="21893" y="191998"/>
                  </a:lnTo>
                  <a:cubicBezTo>
                    <a:pt x="21648" y="192387"/>
                    <a:pt x="21321" y="193000"/>
                    <a:pt x="21055" y="193347"/>
                  </a:cubicBezTo>
                  <a:cubicBezTo>
                    <a:pt x="21134" y="193250"/>
                    <a:pt x="21174" y="193210"/>
                    <a:pt x="21187" y="193210"/>
                  </a:cubicBezTo>
                  <a:cubicBezTo>
                    <a:pt x="21247" y="193210"/>
                    <a:pt x="20643" y="194178"/>
                    <a:pt x="20672" y="194178"/>
                  </a:cubicBezTo>
                  <a:cubicBezTo>
                    <a:pt x="20677" y="194178"/>
                    <a:pt x="20700" y="194149"/>
                    <a:pt x="20748" y="194083"/>
                  </a:cubicBezTo>
                  <a:lnTo>
                    <a:pt x="20748" y="194083"/>
                  </a:lnTo>
                  <a:cubicBezTo>
                    <a:pt x="19645" y="196373"/>
                    <a:pt x="17519" y="198908"/>
                    <a:pt x="16292" y="200829"/>
                  </a:cubicBezTo>
                  <a:cubicBezTo>
                    <a:pt x="16333" y="200993"/>
                    <a:pt x="16456" y="202608"/>
                    <a:pt x="16578" y="204223"/>
                  </a:cubicBezTo>
                  <a:cubicBezTo>
                    <a:pt x="16680" y="205817"/>
                    <a:pt x="16803" y="207432"/>
                    <a:pt x="16926" y="207514"/>
                  </a:cubicBezTo>
                  <a:cubicBezTo>
                    <a:pt x="16476" y="208066"/>
                    <a:pt x="16026" y="208638"/>
                    <a:pt x="15883" y="208781"/>
                  </a:cubicBezTo>
                  <a:cubicBezTo>
                    <a:pt x="16047" y="208679"/>
                    <a:pt x="16946" y="207616"/>
                    <a:pt x="17376" y="206982"/>
                  </a:cubicBezTo>
                  <a:lnTo>
                    <a:pt x="17314" y="206798"/>
                  </a:lnTo>
                  <a:cubicBezTo>
                    <a:pt x="18336" y="205388"/>
                    <a:pt x="17641" y="206532"/>
                    <a:pt x="18663" y="205183"/>
                  </a:cubicBezTo>
                  <a:lnTo>
                    <a:pt x="18663" y="205183"/>
                  </a:lnTo>
                  <a:cubicBezTo>
                    <a:pt x="18827" y="205204"/>
                    <a:pt x="17907" y="206451"/>
                    <a:pt x="17069" y="207534"/>
                  </a:cubicBezTo>
                  <a:cubicBezTo>
                    <a:pt x="17846" y="206573"/>
                    <a:pt x="18663" y="205653"/>
                    <a:pt x="18847" y="205163"/>
                  </a:cubicBezTo>
                  <a:cubicBezTo>
                    <a:pt x="19121" y="204845"/>
                    <a:pt x="19204" y="204784"/>
                    <a:pt x="19242" y="204784"/>
                  </a:cubicBezTo>
                  <a:cubicBezTo>
                    <a:pt x="19266" y="204784"/>
                    <a:pt x="19272" y="204808"/>
                    <a:pt x="19296" y="204808"/>
                  </a:cubicBezTo>
                  <a:cubicBezTo>
                    <a:pt x="19338" y="204808"/>
                    <a:pt x="19439" y="204729"/>
                    <a:pt x="19808" y="204284"/>
                  </a:cubicBezTo>
                  <a:cubicBezTo>
                    <a:pt x="20380" y="203466"/>
                    <a:pt x="21055" y="202342"/>
                    <a:pt x="21791" y="201442"/>
                  </a:cubicBezTo>
                  <a:lnTo>
                    <a:pt x="21811" y="201483"/>
                  </a:lnTo>
                  <a:cubicBezTo>
                    <a:pt x="22690" y="200379"/>
                    <a:pt x="23263" y="199460"/>
                    <a:pt x="23815" y="198540"/>
                  </a:cubicBezTo>
                  <a:cubicBezTo>
                    <a:pt x="24080" y="198090"/>
                    <a:pt x="24346" y="197640"/>
                    <a:pt x="24632" y="197170"/>
                  </a:cubicBezTo>
                  <a:cubicBezTo>
                    <a:pt x="24919" y="196700"/>
                    <a:pt x="25225" y="196209"/>
                    <a:pt x="25593" y="195657"/>
                  </a:cubicBezTo>
                  <a:lnTo>
                    <a:pt x="25593" y="195657"/>
                  </a:lnTo>
                  <a:lnTo>
                    <a:pt x="25491" y="195923"/>
                  </a:lnTo>
                  <a:cubicBezTo>
                    <a:pt x="26014" y="195226"/>
                    <a:pt x="26793" y="193723"/>
                    <a:pt x="27586" y="192316"/>
                  </a:cubicBezTo>
                  <a:lnTo>
                    <a:pt x="27586" y="192316"/>
                  </a:lnTo>
                  <a:cubicBezTo>
                    <a:pt x="27519" y="192413"/>
                    <a:pt x="27457" y="192477"/>
                    <a:pt x="27433" y="192489"/>
                  </a:cubicBezTo>
                  <a:cubicBezTo>
                    <a:pt x="27430" y="192490"/>
                    <a:pt x="27428" y="192491"/>
                    <a:pt x="27426" y="192491"/>
                  </a:cubicBezTo>
                  <a:cubicBezTo>
                    <a:pt x="27398" y="192491"/>
                    <a:pt x="27448" y="192355"/>
                    <a:pt x="27658" y="191917"/>
                  </a:cubicBezTo>
                  <a:cubicBezTo>
                    <a:pt x="27883" y="191487"/>
                    <a:pt x="28107" y="191099"/>
                    <a:pt x="28291" y="190731"/>
                  </a:cubicBezTo>
                  <a:cubicBezTo>
                    <a:pt x="28475" y="190342"/>
                    <a:pt x="28639" y="189975"/>
                    <a:pt x="28802" y="189647"/>
                  </a:cubicBezTo>
                  <a:cubicBezTo>
                    <a:pt x="28946" y="189300"/>
                    <a:pt x="29109" y="188973"/>
                    <a:pt x="29252" y="188646"/>
                  </a:cubicBezTo>
                  <a:cubicBezTo>
                    <a:pt x="29395" y="188298"/>
                    <a:pt x="29538" y="187992"/>
                    <a:pt x="29702" y="187665"/>
                  </a:cubicBezTo>
                  <a:lnTo>
                    <a:pt x="29886" y="186990"/>
                  </a:lnTo>
                  <a:lnTo>
                    <a:pt x="30070" y="186315"/>
                  </a:lnTo>
                  <a:cubicBezTo>
                    <a:pt x="30213" y="185907"/>
                    <a:pt x="30397" y="185436"/>
                    <a:pt x="30560" y="184885"/>
                  </a:cubicBezTo>
                  <a:cubicBezTo>
                    <a:pt x="30724" y="184333"/>
                    <a:pt x="30928" y="183719"/>
                    <a:pt x="31092" y="183024"/>
                  </a:cubicBezTo>
                  <a:cubicBezTo>
                    <a:pt x="31480" y="181655"/>
                    <a:pt x="31787" y="180040"/>
                    <a:pt x="32053" y="178261"/>
                  </a:cubicBezTo>
                  <a:cubicBezTo>
                    <a:pt x="32298" y="176483"/>
                    <a:pt x="32462" y="174541"/>
                    <a:pt x="32523" y="172538"/>
                  </a:cubicBezTo>
                  <a:cubicBezTo>
                    <a:pt x="32584" y="170555"/>
                    <a:pt x="32543" y="168490"/>
                    <a:pt x="32441" y="166446"/>
                  </a:cubicBezTo>
                  <a:cubicBezTo>
                    <a:pt x="32216" y="162358"/>
                    <a:pt x="31726" y="158392"/>
                    <a:pt x="31276" y="154998"/>
                  </a:cubicBezTo>
                  <a:cubicBezTo>
                    <a:pt x="31215" y="154569"/>
                    <a:pt x="31174" y="154160"/>
                    <a:pt x="31112" y="153751"/>
                  </a:cubicBezTo>
                  <a:cubicBezTo>
                    <a:pt x="31051" y="153343"/>
                    <a:pt x="30990" y="152954"/>
                    <a:pt x="30928" y="152566"/>
                  </a:cubicBezTo>
                  <a:cubicBezTo>
                    <a:pt x="30826" y="151810"/>
                    <a:pt x="30704" y="151094"/>
                    <a:pt x="30622" y="150419"/>
                  </a:cubicBezTo>
                  <a:cubicBezTo>
                    <a:pt x="30397" y="149111"/>
                    <a:pt x="30213" y="148007"/>
                    <a:pt x="30070" y="147210"/>
                  </a:cubicBezTo>
                  <a:lnTo>
                    <a:pt x="30070" y="147210"/>
                  </a:lnTo>
                  <a:lnTo>
                    <a:pt x="30131" y="147455"/>
                  </a:lnTo>
                  <a:cubicBezTo>
                    <a:pt x="29927" y="146229"/>
                    <a:pt x="29641" y="144839"/>
                    <a:pt x="29375" y="143347"/>
                  </a:cubicBezTo>
                  <a:cubicBezTo>
                    <a:pt x="29048" y="141854"/>
                    <a:pt x="28741" y="140219"/>
                    <a:pt x="28353" y="138543"/>
                  </a:cubicBezTo>
                  <a:cubicBezTo>
                    <a:pt x="27985" y="136846"/>
                    <a:pt x="27535" y="135068"/>
                    <a:pt x="27085" y="133269"/>
                  </a:cubicBezTo>
                  <a:cubicBezTo>
                    <a:pt x="26861" y="132369"/>
                    <a:pt x="26615" y="131470"/>
                    <a:pt x="26370" y="130550"/>
                  </a:cubicBezTo>
                  <a:cubicBezTo>
                    <a:pt x="26125" y="129630"/>
                    <a:pt x="25859" y="128710"/>
                    <a:pt x="25593" y="127790"/>
                  </a:cubicBezTo>
                  <a:cubicBezTo>
                    <a:pt x="24551" y="124131"/>
                    <a:pt x="23365" y="120492"/>
                    <a:pt x="22200" y="117201"/>
                  </a:cubicBezTo>
                  <a:cubicBezTo>
                    <a:pt x="21893" y="116363"/>
                    <a:pt x="21607" y="115566"/>
                    <a:pt x="21300" y="114789"/>
                  </a:cubicBezTo>
                  <a:cubicBezTo>
                    <a:pt x="21035" y="113992"/>
                    <a:pt x="20728" y="113236"/>
                    <a:pt x="20442" y="112520"/>
                  </a:cubicBezTo>
                  <a:cubicBezTo>
                    <a:pt x="20156" y="111805"/>
                    <a:pt x="19869" y="111089"/>
                    <a:pt x="19624" y="110435"/>
                  </a:cubicBezTo>
                  <a:cubicBezTo>
                    <a:pt x="19338" y="109781"/>
                    <a:pt x="19072" y="109147"/>
                    <a:pt x="18827" y="108554"/>
                  </a:cubicBezTo>
                  <a:cubicBezTo>
                    <a:pt x="18357" y="107021"/>
                    <a:pt x="17457" y="105038"/>
                    <a:pt x="16844" y="103505"/>
                  </a:cubicBezTo>
                  <a:lnTo>
                    <a:pt x="16844" y="103505"/>
                  </a:lnTo>
                  <a:cubicBezTo>
                    <a:pt x="16992" y="103895"/>
                    <a:pt x="17031" y="104057"/>
                    <a:pt x="17003" y="104057"/>
                  </a:cubicBezTo>
                  <a:cubicBezTo>
                    <a:pt x="16969" y="104057"/>
                    <a:pt x="16837" y="103822"/>
                    <a:pt x="16680" y="103464"/>
                  </a:cubicBezTo>
                  <a:cubicBezTo>
                    <a:pt x="14698" y="98885"/>
                    <a:pt x="16476" y="103178"/>
                    <a:pt x="14391" y="98599"/>
                  </a:cubicBezTo>
                  <a:cubicBezTo>
                    <a:pt x="13798" y="97270"/>
                    <a:pt x="12797" y="95042"/>
                    <a:pt x="11672" y="92324"/>
                  </a:cubicBezTo>
                  <a:cubicBezTo>
                    <a:pt x="11120" y="90954"/>
                    <a:pt x="10548" y="89482"/>
                    <a:pt x="9996" y="87949"/>
                  </a:cubicBezTo>
                  <a:cubicBezTo>
                    <a:pt x="9424" y="86416"/>
                    <a:pt x="8892" y="84801"/>
                    <a:pt x="8422" y="83206"/>
                  </a:cubicBezTo>
                  <a:cubicBezTo>
                    <a:pt x="7482" y="79977"/>
                    <a:pt x="6787" y="76726"/>
                    <a:pt x="6357" y="73946"/>
                  </a:cubicBezTo>
                  <a:cubicBezTo>
                    <a:pt x="5908" y="71187"/>
                    <a:pt x="5744" y="68918"/>
                    <a:pt x="5662" y="67671"/>
                  </a:cubicBezTo>
                  <a:cubicBezTo>
                    <a:pt x="5540" y="66996"/>
                    <a:pt x="5499" y="66281"/>
                    <a:pt x="5438" y="65565"/>
                  </a:cubicBezTo>
                  <a:cubicBezTo>
                    <a:pt x="5397" y="65197"/>
                    <a:pt x="5376" y="64829"/>
                    <a:pt x="5356" y="64461"/>
                  </a:cubicBezTo>
                  <a:cubicBezTo>
                    <a:pt x="5335" y="64073"/>
                    <a:pt x="5335" y="63705"/>
                    <a:pt x="5315" y="63337"/>
                  </a:cubicBezTo>
                  <a:cubicBezTo>
                    <a:pt x="5315" y="62949"/>
                    <a:pt x="5294" y="62581"/>
                    <a:pt x="5294" y="62213"/>
                  </a:cubicBezTo>
                  <a:cubicBezTo>
                    <a:pt x="5274" y="61824"/>
                    <a:pt x="5294" y="61456"/>
                    <a:pt x="5274" y="61109"/>
                  </a:cubicBezTo>
                  <a:cubicBezTo>
                    <a:pt x="5274" y="60373"/>
                    <a:pt x="5254" y="59678"/>
                    <a:pt x="5254" y="59003"/>
                  </a:cubicBezTo>
                  <a:lnTo>
                    <a:pt x="5254" y="59003"/>
                  </a:lnTo>
                  <a:lnTo>
                    <a:pt x="5294" y="59269"/>
                  </a:lnTo>
                  <a:cubicBezTo>
                    <a:pt x="5294" y="57858"/>
                    <a:pt x="5458" y="53136"/>
                    <a:pt x="6194" y="48394"/>
                  </a:cubicBezTo>
                  <a:cubicBezTo>
                    <a:pt x="6276" y="47822"/>
                    <a:pt x="6378" y="47229"/>
                    <a:pt x="6460" y="46636"/>
                  </a:cubicBezTo>
                  <a:cubicBezTo>
                    <a:pt x="6562" y="46043"/>
                    <a:pt x="6664" y="45471"/>
                    <a:pt x="6766" y="44898"/>
                  </a:cubicBezTo>
                  <a:cubicBezTo>
                    <a:pt x="6950" y="43754"/>
                    <a:pt x="7196" y="42670"/>
                    <a:pt x="7400" y="41689"/>
                  </a:cubicBezTo>
                  <a:cubicBezTo>
                    <a:pt x="7604" y="40708"/>
                    <a:pt x="7809" y="39808"/>
                    <a:pt x="7972" y="39072"/>
                  </a:cubicBezTo>
                  <a:cubicBezTo>
                    <a:pt x="8136" y="38336"/>
                    <a:pt x="8299" y="37723"/>
                    <a:pt x="8381" y="37335"/>
                  </a:cubicBezTo>
                  <a:lnTo>
                    <a:pt x="8381" y="37335"/>
                  </a:lnTo>
                  <a:lnTo>
                    <a:pt x="8258" y="37744"/>
                  </a:lnTo>
                  <a:cubicBezTo>
                    <a:pt x="8402" y="37049"/>
                    <a:pt x="8504" y="36538"/>
                    <a:pt x="8606" y="36149"/>
                  </a:cubicBezTo>
                  <a:cubicBezTo>
                    <a:pt x="8729" y="35761"/>
                    <a:pt x="8810" y="35475"/>
                    <a:pt x="8913" y="35229"/>
                  </a:cubicBezTo>
                  <a:cubicBezTo>
                    <a:pt x="9097" y="34718"/>
                    <a:pt x="9281" y="34269"/>
                    <a:pt x="9628" y="33185"/>
                  </a:cubicBezTo>
                  <a:lnTo>
                    <a:pt x="9628" y="33185"/>
                  </a:lnTo>
                  <a:cubicBezTo>
                    <a:pt x="9615" y="33197"/>
                    <a:pt x="9603" y="33202"/>
                    <a:pt x="9593" y="33202"/>
                  </a:cubicBezTo>
                  <a:cubicBezTo>
                    <a:pt x="9501" y="33202"/>
                    <a:pt x="9580" y="32692"/>
                    <a:pt x="9710" y="32081"/>
                  </a:cubicBezTo>
                  <a:cubicBezTo>
                    <a:pt x="9771" y="31734"/>
                    <a:pt x="9873" y="31345"/>
                    <a:pt x="9955" y="30998"/>
                  </a:cubicBezTo>
                  <a:cubicBezTo>
                    <a:pt x="10057" y="30650"/>
                    <a:pt x="10139" y="30323"/>
                    <a:pt x="10221" y="30098"/>
                  </a:cubicBezTo>
                  <a:lnTo>
                    <a:pt x="10241" y="30160"/>
                  </a:lnTo>
                  <a:cubicBezTo>
                    <a:pt x="10630" y="28790"/>
                    <a:pt x="11509" y="25662"/>
                    <a:pt x="12326" y="23434"/>
                  </a:cubicBezTo>
                  <a:lnTo>
                    <a:pt x="12408" y="23557"/>
                  </a:lnTo>
                  <a:cubicBezTo>
                    <a:pt x="12981" y="21676"/>
                    <a:pt x="14432" y="18263"/>
                    <a:pt x="15004" y="16975"/>
                  </a:cubicBezTo>
                  <a:cubicBezTo>
                    <a:pt x="16353" y="14011"/>
                    <a:pt x="18663" y="9595"/>
                    <a:pt x="20626" y="5711"/>
                  </a:cubicBezTo>
                  <a:cubicBezTo>
                    <a:pt x="21178" y="4955"/>
                    <a:pt x="21689" y="4178"/>
                    <a:pt x="22261" y="3422"/>
                  </a:cubicBezTo>
                  <a:lnTo>
                    <a:pt x="22425" y="3054"/>
                  </a:lnTo>
                  <a:cubicBezTo>
                    <a:pt x="22425" y="3054"/>
                    <a:pt x="22138" y="1582"/>
                    <a:pt x="21423" y="682"/>
                  </a:cubicBezTo>
                  <a:cubicBezTo>
                    <a:pt x="21101" y="288"/>
                    <a:pt x="20696" y="0"/>
                    <a:pt x="20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 rot="5400000">
              <a:off x="4985759" y="2215173"/>
              <a:ext cx="202353" cy="1674432"/>
            </a:xfrm>
            <a:custGeom>
              <a:avLst/>
              <a:gdLst/>
              <a:ahLst/>
              <a:cxnLst/>
              <a:rect l="l" t="t" r="r" b="b"/>
              <a:pathLst>
                <a:path w="32585" h="208782" extrusionOk="0">
                  <a:moveTo>
                    <a:pt x="204" y="54015"/>
                  </a:moveTo>
                  <a:lnTo>
                    <a:pt x="204" y="54036"/>
                  </a:lnTo>
                  <a:cubicBezTo>
                    <a:pt x="204" y="54032"/>
                    <a:pt x="205" y="54026"/>
                    <a:pt x="205" y="54017"/>
                  </a:cubicBezTo>
                  <a:lnTo>
                    <a:pt x="205" y="54017"/>
                  </a:lnTo>
                  <a:lnTo>
                    <a:pt x="204" y="54015"/>
                  </a:lnTo>
                  <a:close/>
                  <a:moveTo>
                    <a:pt x="14778" y="112679"/>
                  </a:moveTo>
                  <a:cubicBezTo>
                    <a:pt x="14785" y="112703"/>
                    <a:pt x="14793" y="112726"/>
                    <a:pt x="14800" y="112745"/>
                  </a:cubicBezTo>
                  <a:cubicBezTo>
                    <a:pt x="14793" y="112723"/>
                    <a:pt x="14785" y="112701"/>
                    <a:pt x="14778" y="112679"/>
                  </a:cubicBezTo>
                  <a:close/>
                  <a:moveTo>
                    <a:pt x="24939" y="146515"/>
                  </a:moveTo>
                  <a:cubicBezTo>
                    <a:pt x="24939" y="146529"/>
                    <a:pt x="24943" y="146546"/>
                    <a:pt x="24949" y="146565"/>
                  </a:cubicBezTo>
                  <a:lnTo>
                    <a:pt x="24949" y="146565"/>
                  </a:lnTo>
                  <a:cubicBezTo>
                    <a:pt x="24946" y="146548"/>
                    <a:pt x="24942" y="146531"/>
                    <a:pt x="24939" y="146515"/>
                  </a:cubicBezTo>
                  <a:close/>
                  <a:moveTo>
                    <a:pt x="27719" y="192080"/>
                  </a:moveTo>
                  <a:lnTo>
                    <a:pt x="27719" y="192080"/>
                  </a:lnTo>
                  <a:cubicBezTo>
                    <a:pt x="27675" y="192158"/>
                    <a:pt x="27630" y="192237"/>
                    <a:pt x="27586" y="192316"/>
                  </a:cubicBezTo>
                  <a:lnTo>
                    <a:pt x="27586" y="192316"/>
                  </a:lnTo>
                  <a:cubicBezTo>
                    <a:pt x="27631" y="192251"/>
                    <a:pt x="27678" y="192170"/>
                    <a:pt x="27719" y="192080"/>
                  </a:cubicBezTo>
                  <a:close/>
                  <a:moveTo>
                    <a:pt x="20190" y="0"/>
                  </a:moveTo>
                  <a:cubicBezTo>
                    <a:pt x="19541" y="0"/>
                    <a:pt x="18725" y="474"/>
                    <a:pt x="17703" y="1807"/>
                  </a:cubicBezTo>
                  <a:lnTo>
                    <a:pt x="17641" y="1664"/>
                  </a:lnTo>
                  <a:lnTo>
                    <a:pt x="17110" y="2686"/>
                  </a:lnTo>
                  <a:cubicBezTo>
                    <a:pt x="16442" y="3779"/>
                    <a:pt x="16229" y="4402"/>
                    <a:pt x="16149" y="4402"/>
                  </a:cubicBezTo>
                  <a:cubicBezTo>
                    <a:pt x="16141" y="4402"/>
                    <a:pt x="16134" y="4396"/>
                    <a:pt x="16129" y="4382"/>
                  </a:cubicBezTo>
                  <a:cubicBezTo>
                    <a:pt x="16435" y="3831"/>
                    <a:pt x="16762" y="3279"/>
                    <a:pt x="17069" y="2706"/>
                  </a:cubicBezTo>
                  <a:lnTo>
                    <a:pt x="17069" y="2706"/>
                  </a:lnTo>
                  <a:cubicBezTo>
                    <a:pt x="16804" y="3160"/>
                    <a:pt x="16696" y="3323"/>
                    <a:pt x="16675" y="3323"/>
                  </a:cubicBezTo>
                  <a:cubicBezTo>
                    <a:pt x="16640" y="3323"/>
                    <a:pt x="16858" y="2852"/>
                    <a:pt x="16987" y="2543"/>
                  </a:cubicBezTo>
                  <a:lnTo>
                    <a:pt x="16987" y="2543"/>
                  </a:lnTo>
                  <a:cubicBezTo>
                    <a:pt x="16680" y="3054"/>
                    <a:pt x="16394" y="3544"/>
                    <a:pt x="16149" y="3933"/>
                  </a:cubicBezTo>
                  <a:cubicBezTo>
                    <a:pt x="16126" y="3993"/>
                    <a:pt x="16121" y="4017"/>
                    <a:pt x="16128" y="4017"/>
                  </a:cubicBezTo>
                  <a:cubicBezTo>
                    <a:pt x="16152" y="4017"/>
                    <a:pt x="16320" y="3732"/>
                    <a:pt x="16415" y="3606"/>
                  </a:cubicBezTo>
                  <a:lnTo>
                    <a:pt x="16415" y="3606"/>
                  </a:lnTo>
                  <a:cubicBezTo>
                    <a:pt x="16088" y="4280"/>
                    <a:pt x="15699" y="5261"/>
                    <a:pt x="15229" y="6059"/>
                  </a:cubicBezTo>
                  <a:cubicBezTo>
                    <a:pt x="14555" y="7326"/>
                    <a:pt x="15004" y="6059"/>
                    <a:pt x="14248" y="7551"/>
                  </a:cubicBezTo>
                  <a:cubicBezTo>
                    <a:pt x="10180" y="15421"/>
                    <a:pt x="6807" y="23414"/>
                    <a:pt x="4313" y="32081"/>
                  </a:cubicBezTo>
                  <a:cubicBezTo>
                    <a:pt x="4287" y="32128"/>
                    <a:pt x="4272" y="32148"/>
                    <a:pt x="4264" y="32148"/>
                  </a:cubicBezTo>
                  <a:cubicBezTo>
                    <a:pt x="4242" y="32148"/>
                    <a:pt x="4288" y="31973"/>
                    <a:pt x="4334" y="31775"/>
                  </a:cubicBezTo>
                  <a:lnTo>
                    <a:pt x="4334" y="31775"/>
                  </a:lnTo>
                  <a:cubicBezTo>
                    <a:pt x="3639" y="34412"/>
                    <a:pt x="3005" y="36742"/>
                    <a:pt x="2535" y="39175"/>
                  </a:cubicBezTo>
                  <a:cubicBezTo>
                    <a:pt x="2330" y="39849"/>
                    <a:pt x="2228" y="40013"/>
                    <a:pt x="2126" y="40197"/>
                  </a:cubicBezTo>
                  <a:cubicBezTo>
                    <a:pt x="2129" y="40192"/>
                    <a:pt x="2131" y="40189"/>
                    <a:pt x="2132" y="40189"/>
                  </a:cubicBezTo>
                  <a:lnTo>
                    <a:pt x="2132" y="40189"/>
                  </a:lnTo>
                  <a:cubicBezTo>
                    <a:pt x="2191" y="40189"/>
                    <a:pt x="1500" y="43457"/>
                    <a:pt x="1022" y="46840"/>
                  </a:cubicBezTo>
                  <a:cubicBezTo>
                    <a:pt x="961" y="47290"/>
                    <a:pt x="899" y="47719"/>
                    <a:pt x="838" y="48149"/>
                  </a:cubicBezTo>
                  <a:cubicBezTo>
                    <a:pt x="777" y="48578"/>
                    <a:pt x="736" y="49007"/>
                    <a:pt x="675" y="49416"/>
                  </a:cubicBezTo>
                  <a:cubicBezTo>
                    <a:pt x="593" y="50254"/>
                    <a:pt x="491" y="51031"/>
                    <a:pt x="429" y="51705"/>
                  </a:cubicBezTo>
                  <a:cubicBezTo>
                    <a:pt x="314" y="52976"/>
                    <a:pt x="216" y="53866"/>
                    <a:pt x="205" y="54017"/>
                  </a:cubicBezTo>
                  <a:lnTo>
                    <a:pt x="205" y="54017"/>
                  </a:lnTo>
                  <a:lnTo>
                    <a:pt x="388" y="54220"/>
                  </a:lnTo>
                  <a:cubicBezTo>
                    <a:pt x="307" y="55549"/>
                    <a:pt x="245" y="55753"/>
                    <a:pt x="184" y="55917"/>
                  </a:cubicBezTo>
                  <a:cubicBezTo>
                    <a:pt x="123" y="56080"/>
                    <a:pt x="41" y="56223"/>
                    <a:pt x="20" y="57470"/>
                  </a:cubicBezTo>
                  <a:cubicBezTo>
                    <a:pt x="102" y="57715"/>
                    <a:pt x="123" y="58104"/>
                    <a:pt x="123" y="58554"/>
                  </a:cubicBezTo>
                  <a:cubicBezTo>
                    <a:pt x="102" y="59003"/>
                    <a:pt x="82" y="59514"/>
                    <a:pt x="82" y="60025"/>
                  </a:cubicBezTo>
                  <a:cubicBezTo>
                    <a:pt x="61" y="61047"/>
                    <a:pt x="0" y="62049"/>
                    <a:pt x="102" y="62478"/>
                  </a:cubicBezTo>
                  <a:cubicBezTo>
                    <a:pt x="102" y="62478"/>
                    <a:pt x="102" y="62478"/>
                    <a:pt x="101" y="62478"/>
                  </a:cubicBezTo>
                  <a:cubicBezTo>
                    <a:pt x="63" y="62478"/>
                    <a:pt x="99" y="63607"/>
                    <a:pt x="9" y="63607"/>
                  </a:cubicBezTo>
                  <a:cubicBezTo>
                    <a:pt x="6" y="63607"/>
                    <a:pt x="3" y="63605"/>
                    <a:pt x="0" y="63603"/>
                  </a:cubicBezTo>
                  <a:lnTo>
                    <a:pt x="0" y="63603"/>
                  </a:lnTo>
                  <a:cubicBezTo>
                    <a:pt x="164" y="63971"/>
                    <a:pt x="61" y="64870"/>
                    <a:pt x="164" y="65626"/>
                  </a:cubicBezTo>
                  <a:cubicBezTo>
                    <a:pt x="177" y="65688"/>
                    <a:pt x="185" y="65714"/>
                    <a:pt x="191" y="65714"/>
                  </a:cubicBezTo>
                  <a:cubicBezTo>
                    <a:pt x="211" y="65714"/>
                    <a:pt x="193" y="65378"/>
                    <a:pt x="225" y="65218"/>
                  </a:cubicBezTo>
                  <a:lnTo>
                    <a:pt x="388" y="66976"/>
                  </a:lnTo>
                  <a:cubicBezTo>
                    <a:pt x="377" y="67359"/>
                    <a:pt x="347" y="67587"/>
                    <a:pt x="312" y="67587"/>
                  </a:cubicBezTo>
                  <a:cubicBezTo>
                    <a:pt x="284" y="67587"/>
                    <a:pt x="252" y="67437"/>
                    <a:pt x="225" y="67098"/>
                  </a:cubicBezTo>
                  <a:lnTo>
                    <a:pt x="225" y="67098"/>
                  </a:lnTo>
                  <a:cubicBezTo>
                    <a:pt x="307" y="68243"/>
                    <a:pt x="470" y="70512"/>
                    <a:pt x="838" y="73292"/>
                  </a:cubicBezTo>
                  <a:cubicBezTo>
                    <a:pt x="1227" y="76093"/>
                    <a:pt x="1860" y="79404"/>
                    <a:pt x="2739" y="82695"/>
                  </a:cubicBezTo>
                  <a:cubicBezTo>
                    <a:pt x="3577" y="85987"/>
                    <a:pt x="4702" y="89175"/>
                    <a:pt x="5724" y="91812"/>
                  </a:cubicBezTo>
                  <a:cubicBezTo>
                    <a:pt x="6746" y="94450"/>
                    <a:pt x="7645" y="96535"/>
                    <a:pt x="8136" y="97638"/>
                  </a:cubicBezTo>
                  <a:cubicBezTo>
                    <a:pt x="7993" y="97025"/>
                    <a:pt x="7339" y="95656"/>
                    <a:pt x="7298" y="95063"/>
                  </a:cubicBezTo>
                  <a:lnTo>
                    <a:pt x="7298" y="95063"/>
                  </a:lnTo>
                  <a:cubicBezTo>
                    <a:pt x="7891" y="96208"/>
                    <a:pt x="7993" y="96841"/>
                    <a:pt x="8320" y="97311"/>
                  </a:cubicBezTo>
                  <a:cubicBezTo>
                    <a:pt x="8258" y="97863"/>
                    <a:pt x="9362" y="99928"/>
                    <a:pt x="9505" y="100930"/>
                  </a:cubicBezTo>
                  <a:lnTo>
                    <a:pt x="9792" y="101195"/>
                  </a:lnTo>
                  <a:lnTo>
                    <a:pt x="9955" y="101809"/>
                  </a:lnTo>
                  <a:cubicBezTo>
                    <a:pt x="12347" y="106858"/>
                    <a:pt x="10548" y="102953"/>
                    <a:pt x="12469" y="107491"/>
                  </a:cubicBezTo>
                  <a:cubicBezTo>
                    <a:pt x="13042" y="108779"/>
                    <a:pt x="13492" y="109720"/>
                    <a:pt x="13860" y="110537"/>
                  </a:cubicBezTo>
                  <a:cubicBezTo>
                    <a:pt x="14216" y="111311"/>
                    <a:pt x="14535" y="111969"/>
                    <a:pt x="14778" y="112679"/>
                  </a:cubicBezTo>
                  <a:lnTo>
                    <a:pt x="14778" y="112679"/>
                  </a:lnTo>
                  <a:cubicBezTo>
                    <a:pt x="14726" y="112517"/>
                    <a:pt x="14669" y="112274"/>
                    <a:pt x="14706" y="112274"/>
                  </a:cubicBezTo>
                  <a:cubicBezTo>
                    <a:pt x="14727" y="112274"/>
                    <a:pt x="14779" y="112356"/>
                    <a:pt x="14882" y="112581"/>
                  </a:cubicBezTo>
                  <a:cubicBezTo>
                    <a:pt x="14800" y="112745"/>
                    <a:pt x="15679" y="114380"/>
                    <a:pt x="15658" y="114748"/>
                  </a:cubicBezTo>
                  <a:cubicBezTo>
                    <a:pt x="15902" y="115305"/>
                    <a:pt x="16500" y="116984"/>
                    <a:pt x="16611" y="116984"/>
                  </a:cubicBezTo>
                  <a:cubicBezTo>
                    <a:pt x="16630" y="116984"/>
                    <a:pt x="16634" y="116932"/>
                    <a:pt x="16619" y="116813"/>
                  </a:cubicBezTo>
                  <a:lnTo>
                    <a:pt x="16619" y="116813"/>
                  </a:lnTo>
                  <a:cubicBezTo>
                    <a:pt x="16667" y="117117"/>
                    <a:pt x="17078" y="118383"/>
                    <a:pt x="17020" y="118383"/>
                  </a:cubicBezTo>
                  <a:cubicBezTo>
                    <a:pt x="17004" y="118383"/>
                    <a:pt x="16951" y="118285"/>
                    <a:pt x="16844" y="118039"/>
                  </a:cubicBezTo>
                  <a:lnTo>
                    <a:pt x="16844" y="118039"/>
                  </a:lnTo>
                  <a:cubicBezTo>
                    <a:pt x="17089" y="118694"/>
                    <a:pt x="17273" y="119348"/>
                    <a:pt x="17478" y="119818"/>
                  </a:cubicBezTo>
                  <a:lnTo>
                    <a:pt x="17232" y="118939"/>
                  </a:lnTo>
                  <a:lnTo>
                    <a:pt x="17232" y="118939"/>
                  </a:lnTo>
                  <a:cubicBezTo>
                    <a:pt x="17621" y="120063"/>
                    <a:pt x="17887" y="120922"/>
                    <a:pt x="18132" y="121699"/>
                  </a:cubicBezTo>
                  <a:cubicBezTo>
                    <a:pt x="18377" y="122475"/>
                    <a:pt x="18602" y="123150"/>
                    <a:pt x="18909" y="123865"/>
                  </a:cubicBezTo>
                  <a:lnTo>
                    <a:pt x="18725" y="123007"/>
                  </a:lnTo>
                  <a:lnTo>
                    <a:pt x="18725" y="123007"/>
                  </a:lnTo>
                  <a:cubicBezTo>
                    <a:pt x="18950" y="123681"/>
                    <a:pt x="19154" y="124295"/>
                    <a:pt x="19297" y="124806"/>
                  </a:cubicBezTo>
                  <a:cubicBezTo>
                    <a:pt x="19440" y="125337"/>
                    <a:pt x="19522" y="125767"/>
                    <a:pt x="19501" y="126053"/>
                  </a:cubicBezTo>
                  <a:cubicBezTo>
                    <a:pt x="19358" y="125603"/>
                    <a:pt x="19195" y="125133"/>
                    <a:pt x="19031" y="124683"/>
                  </a:cubicBezTo>
                  <a:lnTo>
                    <a:pt x="19031" y="124683"/>
                  </a:lnTo>
                  <a:cubicBezTo>
                    <a:pt x="19726" y="126932"/>
                    <a:pt x="20135" y="128281"/>
                    <a:pt x="20748" y="130121"/>
                  </a:cubicBezTo>
                  <a:lnTo>
                    <a:pt x="20564" y="129466"/>
                  </a:lnTo>
                  <a:lnTo>
                    <a:pt x="20564" y="129466"/>
                  </a:lnTo>
                  <a:cubicBezTo>
                    <a:pt x="21014" y="130632"/>
                    <a:pt x="22118" y="134352"/>
                    <a:pt x="23058" y="138093"/>
                  </a:cubicBezTo>
                  <a:cubicBezTo>
                    <a:pt x="24040" y="141834"/>
                    <a:pt x="24816" y="145595"/>
                    <a:pt x="25143" y="146699"/>
                  </a:cubicBezTo>
                  <a:lnTo>
                    <a:pt x="25082" y="145636"/>
                  </a:lnTo>
                  <a:lnTo>
                    <a:pt x="25566" y="147530"/>
                  </a:lnTo>
                  <a:lnTo>
                    <a:pt x="25566" y="147530"/>
                  </a:lnTo>
                  <a:cubicBezTo>
                    <a:pt x="25494" y="147305"/>
                    <a:pt x="25024" y="146785"/>
                    <a:pt x="24949" y="146565"/>
                  </a:cubicBezTo>
                  <a:lnTo>
                    <a:pt x="24949" y="146565"/>
                  </a:lnTo>
                  <a:cubicBezTo>
                    <a:pt x="25052" y="147078"/>
                    <a:pt x="25210" y="147856"/>
                    <a:pt x="25368" y="148825"/>
                  </a:cubicBezTo>
                  <a:cubicBezTo>
                    <a:pt x="25532" y="149827"/>
                    <a:pt x="25736" y="151033"/>
                    <a:pt x="25941" y="152382"/>
                  </a:cubicBezTo>
                  <a:cubicBezTo>
                    <a:pt x="26370" y="155080"/>
                    <a:pt x="26758" y="158330"/>
                    <a:pt x="27085" y="161581"/>
                  </a:cubicBezTo>
                  <a:cubicBezTo>
                    <a:pt x="27249" y="163196"/>
                    <a:pt x="27372" y="164811"/>
                    <a:pt x="27453" y="166344"/>
                  </a:cubicBezTo>
                  <a:cubicBezTo>
                    <a:pt x="27535" y="167877"/>
                    <a:pt x="27576" y="169349"/>
                    <a:pt x="27576" y="170657"/>
                  </a:cubicBezTo>
                  <a:cubicBezTo>
                    <a:pt x="27556" y="173274"/>
                    <a:pt x="27351" y="175318"/>
                    <a:pt x="27208" y="176258"/>
                  </a:cubicBezTo>
                  <a:cubicBezTo>
                    <a:pt x="27117" y="176811"/>
                    <a:pt x="27057" y="176985"/>
                    <a:pt x="27017" y="176985"/>
                  </a:cubicBezTo>
                  <a:cubicBezTo>
                    <a:pt x="26948" y="176985"/>
                    <a:pt x="26935" y="176483"/>
                    <a:pt x="26922" y="176483"/>
                  </a:cubicBezTo>
                  <a:cubicBezTo>
                    <a:pt x="26840" y="177382"/>
                    <a:pt x="26840" y="177587"/>
                    <a:pt x="26861" y="177750"/>
                  </a:cubicBezTo>
                  <a:cubicBezTo>
                    <a:pt x="26861" y="177914"/>
                    <a:pt x="26861" y="178057"/>
                    <a:pt x="26717" y="178813"/>
                  </a:cubicBezTo>
                  <a:cubicBezTo>
                    <a:pt x="26690" y="178930"/>
                    <a:pt x="26670" y="178975"/>
                    <a:pt x="26655" y="178975"/>
                  </a:cubicBezTo>
                  <a:cubicBezTo>
                    <a:pt x="26617" y="178975"/>
                    <a:pt x="26621" y="178645"/>
                    <a:pt x="26636" y="178466"/>
                  </a:cubicBezTo>
                  <a:lnTo>
                    <a:pt x="26636" y="178466"/>
                  </a:lnTo>
                  <a:cubicBezTo>
                    <a:pt x="26595" y="178813"/>
                    <a:pt x="26533" y="179140"/>
                    <a:pt x="26472" y="179386"/>
                  </a:cubicBezTo>
                  <a:cubicBezTo>
                    <a:pt x="26431" y="179631"/>
                    <a:pt x="26390" y="179794"/>
                    <a:pt x="26431" y="179815"/>
                  </a:cubicBezTo>
                  <a:cubicBezTo>
                    <a:pt x="26656" y="178997"/>
                    <a:pt x="26758" y="179386"/>
                    <a:pt x="26942" y="179059"/>
                  </a:cubicBezTo>
                  <a:lnTo>
                    <a:pt x="26942" y="179059"/>
                  </a:lnTo>
                  <a:lnTo>
                    <a:pt x="26840" y="179549"/>
                  </a:lnTo>
                  <a:lnTo>
                    <a:pt x="26717" y="180040"/>
                  </a:lnTo>
                  <a:cubicBezTo>
                    <a:pt x="26656" y="180367"/>
                    <a:pt x="26595" y="180694"/>
                    <a:pt x="26493" y="181021"/>
                  </a:cubicBezTo>
                  <a:lnTo>
                    <a:pt x="26411" y="180898"/>
                  </a:lnTo>
                  <a:cubicBezTo>
                    <a:pt x="26349" y="181123"/>
                    <a:pt x="26349" y="181409"/>
                    <a:pt x="26309" y="181880"/>
                  </a:cubicBezTo>
                  <a:cubicBezTo>
                    <a:pt x="26288" y="182125"/>
                    <a:pt x="26227" y="182411"/>
                    <a:pt x="26145" y="182759"/>
                  </a:cubicBezTo>
                  <a:cubicBezTo>
                    <a:pt x="26063" y="183086"/>
                    <a:pt x="25961" y="183494"/>
                    <a:pt x="25798" y="183965"/>
                  </a:cubicBezTo>
                  <a:cubicBezTo>
                    <a:pt x="25246" y="185539"/>
                    <a:pt x="24551" y="187154"/>
                    <a:pt x="23794" y="188748"/>
                  </a:cubicBezTo>
                  <a:cubicBezTo>
                    <a:pt x="23038" y="190342"/>
                    <a:pt x="22159" y="191896"/>
                    <a:pt x="21259" y="193368"/>
                  </a:cubicBezTo>
                  <a:cubicBezTo>
                    <a:pt x="21239" y="193327"/>
                    <a:pt x="21321" y="193143"/>
                    <a:pt x="21443" y="192898"/>
                  </a:cubicBezTo>
                  <a:cubicBezTo>
                    <a:pt x="21566" y="192632"/>
                    <a:pt x="21730" y="192325"/>
                    <a:pt x="21893" y="191998"/>
                  </a:cubicBezTo>
                  <a:lnTo>
                    <a:pt x="21893" y="191998"/>
                  </a:lnTo>
                  <a:cubicBezTo>
                    <a:pt x="21648" y="192387"/>
                    <a:pt x="21321" y="193000"/>
                    <a:pt x="21055" y="193347"/>
                  </a:cubicBezTo>
                  <a:cubicBezTo>
                    <a:pt x="21134" y="193250"/>
                    <a:pt x="21174" y="193210"/>
                    <a:pt x="21187" y="193210"/>
                  </a:cubicBezTo>
                  <a:cubicBezTo>
                    <a:pt x="21247" y="193210"/>
                    <a:pt x="20643" y="194178"/>
                    <a:pt x="20672" y="194178"/>
                  </a:cubicBezTo>
                  <a:cubicBezTo>
                    <a:pt x="20677" y="194178"/>
                    <a:pt x="20700" y="194149"/>
                    <a:pt x="20748" y="194083"/>
                  </a:cubicBezTo>
                  <a:lnTo>
                    <a:pt x="20748" y="194083"/>
                  </a:lnTo>
                  <a:cubicBezTo>
                    <a:pt x="19645" y="196373"/>
                    <a:pt x="17519" y="198908"/>
                    <a:pt x="16292" y="200829"/>
                  </a:cubicBezTo>
                  <a:cubicBezTo>
                    <a:pt x="16333" y="200993"/>
                    <a:pt x="16456" y="202608"/>
                    <a:pt x="16578" y="204223"/>
                  </a:cubicBezTo>
                  <a:cubicBezTo>
                    <a:pt x="16680" y="205817"/>
                    <a:pt x="16803" y="207432"/>
                    <a:pt x="16926" y="207514"/>
                  </a:cubicBezTo>
                  <a:cubicBezTo>
                    <a:pt x="16476" y="208066"/>
                    <a:pt x="16026" y="208638"/>
                    <a:pt x="15883" y="208781"/>
                  </a:cubicBezTo>
                  <a:cubicBezTo>
                    <a:pt x="16047" y="208679"/>
                    <a:pt x="16946" y="207616"/>
                    <a:pt x="17376" y="206982"/>
                  </a:cubicBezTo>
                  <a:lnTo>
                    <a:pt x="17314" y="206798"/>
                  </a:lnTo>
                  <a:cubicBezTo>
                    <a:pt x="18336" y="205388"/>
                    <a:pt x="17641" y="206532"/>
                    <a:pt x="18663" y="205183"/>
                  </a:cubicBezTo>
                  <a:lnTo>
                    <a:pt x="18663" y="205183"/>
                  </a:lnTo>
                  <a:cubicBezTo>
                    <a:pt x="18827" y="205204"/>
                    <a:pt x="17907" y="206451"/>
                    <a:pt x="17069" y="207534"/>
                  </a:cubicBezTo>
                  <a:cubicBezTo>
                    <a:pt x="17846" y="206573"/>
                    <a:pt x="18663" y="205653"/>
                    <a:pt x="18847" y="205163"/>
                  </a:cubicBezTo>
                  <a:cubicBezTo>
                    <a:pt x="19121" y="204845"/>
                    <a:pt x="19204" y="204784"/>
                    <a:pt x="19242" y="204784"/>
                  </a:cubicBezTo>
                  <a:cubicBezTo>
                    <a:pt x="19266" y="204784"/>
                    <a:pt x="19272" y="204808"/>
                    <a:pt x="19296" y="204808"/>
                  </a:cubicBezTo>
                  <a:cubicBezTo>
                    <a:pt x="19338" y="204808"/>
                    <a:pt x="19439" y="204729"/>
                    <a:pt x="19808" y="204284"/>
                  </a:cubicBezTo>
                  <a:cubicBezTo>
                    <a:pt x="20380" y="203466"/>
                    <a:pt x="21055" y="202342"/>
                    <a:pt x="21791" y="201442"/>
                  </a:cubicBezTo>
                  <a:lnTo>
                    <a:pt x="21811" y="201483"/>
                  </a:lnTo>
                  <a:cubicBezTo>
                    <a:pt x="22690" y="200379"/>
                    <a:pt x="23263" y="199460"/>
                    <a:pt x="23815" y="198540"/>
                  </a:cubicBezTo>
                  <a:cubicBezTo>
                    <a:pt x="24080" y="198090"/>
                    <a:pt x="24346" y="197640"/>
                    <a:pt x="24632" y="197170"/>
                  </a:cubicBezTo>
                  <a:cubicBezTo>
                    <a:pt x="24919" y="196700"/>
                    <a:pt x="25225" y="196209"/>
                    <a:pt x="25593" y="195657"/>
                  </a:cubicBezTo>
                  <a:lnTo>
                    <a:pt x="25593" y="195657"/>
                  </a:lnTo>
                  <a:lnTo>
                    <a:pt x="25491" y="195923"/>
                  </a:lnTo>
                  <a:cubicBezTo>
                    <a:pt x="26014" y="195226"/>
                    <a:pt x="26793" y="193723"/>
                    <a:pt x="27586" y="192316"/>
                  </a:cubicBezTo>
                  <a:lnTo>
                    <a:pt x="27586" y="192316"/>
                  </a:lnTo>
                  <a:cubicBezTo>
                    <a:pt x="27519" y="192413"/>
                    <a:pt x="27457" y="192477"/>
                    <a:pt x="27433" y="192489"/>
                  </a:cubicBezTo>
                  <a:cubicBezTo>
                    <a:pt x="27430" y="192490"/>
                    <a:pt x="27428" y="192491"/>
                    <a:pt x="27426" y="192491"/>
                  </a:cubicBezTo>
                  <a:cubicBezTo>
                    <a:pt x="27398" y="192491"/>
                    <a:pt x="27448" y="192355"/>
                    <a:pt x="27658" y="191917"/>
                  </a:cubicBezTo>
                  <a:cubicBezTo>
                    <a:pt x="27883" y="191487"/>
                    <a:pt x="28107" y="191099"/>
                    <a:pt x="28291" y="190731"/>
                  </a:cubicBezTo>
                  <a:cubicBezTo>
                    <a:pt x="28475" y="190342"/>
                    <a:pt x="28639" y="189975"/>
                    <a:pt x="28802" y="189647"/>
                  </a:cubicBezTo>
                  <a:cubicBezTo>
                    <a:pt x="28946" y="189300"/>
                    <a:pt x="29109" y="188973"/>
                    <a:pt x="29252" y="188646"/>
                  </a:cubicBezTo>
                  <a:cubicBezTo>
                    <a:pt x="29395" y="188298"/>
                    <a:pt x="29538" y="187992"/>
                    <a:pt x="29702" y="187665"/>
                  </a:cubicBezTo>
                  <a:lnTo>
                    <a:pt x="29886" y="186990"/>
                  </a:lnTo>
                  <a:lnTo>
                    <a:pt x="30070" y="186315"/>
                  </a:lnTo>
                  <a:cubicBezTo>
                    <a:pt x="30213" y="185907"/>
                    <a:pt x="30397" y="185436"/>
                    <a:pt x="30560" y="184885"/>
                  </a:cubicBezTo>
                  <a:cubicBezTo>
                    <a:pt x="30724" y="184333"/>
                    <a:pt x="30928" y="183719"/>
                    <a:pt x="31092" y="183024"/>
                  </a:cubicBezTo>
                  <a:cubicBezTo>
                    <a:pt x="31480" y="181655"/>
                    <a:pt x="31787" y="180040"/>
                    <a:pt x="32053" y="178261"/>
                  </a:cubicBezTo>
                  <a:cubicBezTo>
                    <a:pt x="32298" y="176483"/>
                    <a:pt x="32462" y="174541"/>
                    <a:pt x="32523" y="172538"/>
                  </a:cubicBezTo>
                  <a:cubicBezTo>
                    <a:pt x="32584" y="170555"/>
                    <a:pt x="32543" y="168490"/>
                    <a:pt x="32441" y="166446"/>
                  </a:cubicBezTo>
                  <a:cubicBezTo>
                    <a:pt x="32216" y="162358"/>
                    <a:pt x="31726" y="158392"/>
                    <a:pt x="31276" y="154998"/>
                  </a:cubicBezTo>
                  <a:cubicBezTo>
                    <a:pt x="31215" y="154569"/>
                    <a:pt x="31174" y="154160"/>
                    <a:pt x="31112" y="153751"/>
                  </a:cubicBezTo>
                  <a:cubicBezTo>
                    <a:pt x="31051" y="153343"/>
                    <a:pt x="30990" y="152954"/>
                    <a:pt x="30928" y="152566"/>
                  </a:cubicBezTo>
                  <a:cubicBezTo>
                    <a:pt x="30826" y="151810"/>
                    <a:pt x="30704" y="151094"/>
                    <a:pt x="30622" y="150419"/>
                  </a:cubicBezTo>
                  <a:cubicBezTo>
                    <a:pt x="30397" y="149111"/>
                    <a:pt x="30213" y="148007"/>
                    <a:pt x="30070" y="147210"/>
                  </a:cubicBezTo>
                  <a:lnTo>
                    <a:pt x="30070" y="147210"/>
                  </a:lnTo>
                  <a:lnTo>
                    <a:pt x="30131" y="147455"/>
                  </a:lnTo>
                  <a:cubicBezTo>
                    <a:pt x="29927" y="146229"/>
                    <a:pt x="29641" y="144839"/>
                    <a:pt x="29375" y="143347"/>
                  </a:cubicBezTo>
                  <a:cubicBezTo>
                    <a:pt x="29048" y="141854"/>
                    <a:pt x="28741" y="140219"/>
                    <a:pt x="28353" y="138543"/>
                  </a:cubicBezTo>
                  <a:cubicBezTo>
                    <a:pt x="27985" y="136846"/>
                    <a:pt x="27535" y="135068"/>
                    <a:pt x="27085" y="133269"/>
                  </a:cubicBezTo>
                  <a:cubicBezTo>
                    <a:pt x="26861" y="132369"/>
                    <a:pt x="26615" y="131470"/>
                    <a:pt x="26370" y="130550"/>
                  </a:cubicBezTo>
                  <a:cubicBezTo>
                    <a:pt x="26125" y="129630"/>
                    <a:pt x="25859" y="128710"/>
                    <a:pt x="25593" y="127790"/>
                  </a:cubicBezTo>
                  <a:cubicBezTo>
                    <a:pt x="24551" y="124131"/>
                    <a:pt x="23365" y="120492"/>
                    <a:pt x="22200" y="117201"/>
                  </a:cubicBezTo>
                  <a:cubicBezTo>
                    <a:pt x="21893" y="116363"/>
                    <a:pt x="21607" y="115566"/>
                    <a:pt x="21300" y="114789"/>
                  </a:cubicBezTo>
                  <a:cubicBezTo>
                    <a:pt x="21035" y="113992"/>
                    <a:pt x="20728" y="113236"/>
                    <a:pt x="20442" y="112520"/>
                  </a:cubicBezTo>
                  <a:cubicBezTo>
                    <a:pt x="20156" y="111805"/>
                    <a:pt x="19869" y="111089"/>
                    <a:pt x="19624" y="110435"/>
                  </a:cubicBezTo>
                  <a:cubicBezTo>
                    <a:pt x="19338" y="109781"/>
                    <a:pt x="19072" y="109147"/>
                    <a:pt x="18827" y="108554"/>
                  </a:cubicBezTo>
                  <a:cubicBezTo>
                    <a:pt x="18357" y="107021"/>
                    <a:pt x="17457" y="105038"/>
                    <a:pt x="16844" y="103505"/>
                  </a:cubicBezTo>
                  <a:lnTo>
                    <a:pt x="16844" y="103505"/>
                  </a:lnTo>
                  <a:cubicBezTo>
                    <a:pt x="16992" y="103895"/>
                    <a:pt x="17031" y="104057"/>
                    <a:pt x="17003" y="104057"/>
                  </a:cubicBezTo>
                  <a:cubicBezTo>
                    <a:pt x="16969" y="104057"/>
                    <a:pt x="16837" y="103822"/>
                    <a:pt x="16680" y="103464"/>
                  </a:cubicBezTo>
                  <a:cubicBezTo>
                    <a:pt x="14698" y="98885"/>
                    <a:pt x="16476" y="103178"/>
                    <a:pt x="14391" y="98599"/>
                  </a:cubicBezTo>
                  <a:cubicBezTo>
                    <a:pt x="13798" y="97270"/>
                    <a:pt x="12797" y="95042"/>
                    <a:pt x="11672" y="92324"/>
                  </a:cubicBezTo>
                  <a:cubicBezTo>
                    <a:pt x="11120" y="90954"/>
                    <a:pt x="10548" y="89482"/>
                    <a:pt x="9996" y="87949"/>
                  </a:cubicBezTo>
                  <a:cubicBezTo>
                    <a:pt x="9424" y="86416"/>
                    <a:pt x="8892" y="84801"/>
                    <a:pt x="8422" y="83206"/>
                  </a:cubicBezTo>
                  <a:cubicBezTo>
                    <a:pt x="7482" y="79977"/>
                    <a:pt x="6787" y="76726"/>
                    <a:pt x="6357" y="73946"/>
                  </a:cubicBezTo>
                  <a:cubicBezTo>
                    <a:pt x="5908" y="71187"/>
                    <a:pt x="5744" y="68918"/>
                    <a:pt x="5662" y="67671"/>
                  </a:cubicBezTo>
                  <a:cubicBezTo>
                    <a:pt x="5540" y="66996"/>
                    <a:pt x="5499" y="66281"/>
                    <a:pt x="5438" y="65565"/>
                  </a:cubicBezTo>
                  <a:cubicBezTo>
                    <a:pt x="5397" y="65197"/>
                    <a:pt x="5376" y="64829"/>
                    <a:pt x="5356" y="64461"/>
                  </a:cubicBezTo>
                  <a:cubicBezTo>
                    <a:pt x="5335" y="64073"/>
                    <a:pt x="5335" y="63705"/>
                    <a:pt x="5315" y="63337"/>
                  </a:cubicBezTo>
                  <a:cubicBezTo>
                    <a:pt x="5315" y="62949"/>
                    <a:pt x="5294" y="62581"/>
                    <a:pt x="5294" y="62213"/>
                  </a:cubicBezTo>
                  <a:cubicBezTo>
                    <a:pt x="5274" y="61824"/>
                    <a:pt x="5294" y="61456"/>
                    <a:pt x="5274" y="61109"/>
                  </a:cubicBezTo>
                  <a:cubicBezTo>
                    <a:pt x="5274" y="60373"/>
                    <a:pt x="5254" y="59678"/>
                    <a:pt x="5254" y="59003"/>
                  </a:cubicBezTo>
                  <a:lnTo>
                    <a:pt x="5254" y="59003"/>
                  </a:lnTo>
                  <a:lnTo>
                    <a:pt x="5294" y="59269"/>
                  </a:lnTo>
                  <a:cubicBezTo>
                    <a:pt x="5294" y="57858"/>
                    <a:pt x="5458" y="53136"/>
                    <a:pt x="6194" y="48394"/>
                  </a:cubicBezTo>
                  <a:cubicBezTo>
                    <a:pt x="6276" y="47822"/>
                    <a:pt x="6378" y="47229"/>
                    <a:pt x="6460" y="46636"/>
                  </a:cubicBezTo>
                  <a:cubicBezTo>
                    <a:pt x="6562" y="46043"/>
                    <a:pt x="6664" y="45471"/>
                    <a:pt x="6766" y="44898"/>
                  </a:cubicBezTo>
                  <a:cubicBezTo>
                    <a:pt x="6950" y="43754"/>
                    <a:pt x="7196" y="42670"/>
                    <a:pt x="7400" y="41689"/>
                  </a:cubicBezTo>
                  <a:cubicBezTo>
                    <a:pt x="7604" y="40708"/>
                    <a:pt x="7809" y="39808"/>
                    <a:pt x="7972" y="39072"/>
                  </a:cubicBezTo>
                  <a:cubicBezTo>
                    <a:pt x="8136" y="38336"/>
                    <a:pt x="8299" y="37723"/>
                    <a:pt x="8381" y="37335"/>
                  </a:cubicBezTo>
                  <a:lnTo>
                    <a:pt x="8381" y="37335"/>
                  </a:lnTo>
                  <a:lnTo>
                    <a:pt x="8258" y="37744"/>
                  </a:lnTo>
                  <a:cubicBezTo>
                    <a:pt x="8402" y="37049"/>
                    <a:pt x="8504" y="36538"/>
                    <a:pt x="8606" y="36149"/>
                  </a:cubicBezTo>
                  <a:cubicBezTo>
                    <a:pt x="8729" y="35761"/>
                    <a:pt x="8810" y="35475"/>
                    <a:pt x="8913" y="35229"/>
                  </a:cubicBezTo>
                  <a:cubicBezTo>
                    <a:pt x="9097" y="34718"/>
                    <a:pt x="9281" y="34269"/>
                    <a:pt x="9628" y="33185"/>
                  </a:cubicBezTo>
                  <a:lnTo>
                    <a:pt x="9628" y="33185"/>
                  </a:lnTo>
                  <a:cubicBezTo>
                    <a:pt x="9615" y="33197"/>
                    <a:pt x="9603" y="33202"/>
                    <a:pt x="9593" y="33202"/>
                  </a:cubicBezTo>
                  <a:cubicBezTo>
                    <a:pt x="9501" y="33202"/>
                    <a:pt x="9580" y="32692"/>
                    <a:pt x="9710" y="32081"/>
                  </a:cubicBezTo>
                  <a:cubicBezTo>
                    <a:pt x="9771" y="31734"/>
                    <a:pt x="9873" y="31345"/>
                    <a:pt x="9955" y="30998"/>
                  </a:cubicBezTo>
                  <a:cubicBezTo>
                    <a:pt x="10057" y="30650"/>
                    <a:pt x="10139" y="30323"/>
                    <a:pt x="10221" y="30098"/>
                  </a:cubicBezTo>
                  <a:lnTo>
                    <a:pt x="10241" y="30160"/>
                  </a:lnTo>
                  <a:cubicBezTo>
                    <a:pt x="10630" y="28790"/>
                    <a:pt x="11509" y="25662"/>
                    <a:pt x="12326" y="23434"/>
                  </a:cubicBezTo>
                  <a:lnTo>
                    <a:pt x="12408" y="23557"/>
                  </a:lnTo>
                  <a:cubicBezTo>
                    <a:pt x="12981" y="21676"/>
                    <a:pt x="14432" y="18263"/>
                    <a:pt x="15004" y="16975"/>
                  </a:cubicBezTo>
                  <a:cubicBezTo>
                    <a:pt x="16353" y="14011"/>
                    <a:pt x="18663" y="9595"/>
                    <a:pt x="20626" y="5711"/>
                  </a:cubicBezTo>
                  <a:cubicBezTo>
                    <a:pt x="21178" y="4955"/>
                    <a:pt x="21689" y="4178"/>
                    <a:pt x="22261" y="3422"/>
                  </a:cubicBezTo>
                  <a:lnTo>
                    <a:pt x="22425" y="3054"/>
                  </a:lnTo>
                  <a:cubicBezTo>
                    <a:pt x="22425" y="3054"/>
                    <a:pt x="22138" y="1582"/>
                    <a:pt x="21423" y="682"/>
                  </a:cubicBezTo>
                  <a:cubicBezTo>
                    <a:pt x="21101" y="288"/>
                    <a:pt x="20696" y="0"/>
                    <a:pt x="20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39"/>
          <p:cNvGrpSpPr/>
          <p:nvPr/>
        </p:nvGrpSpPr>
        <p:grpSpPr>
          <a:xfrm>
            <a:off x="7852500" y="3120550"/>
            <a:ext cx="351000" cy="1340196"/>
            <a:chOff x="8282200" y="3120500"/>
            <a:chExt cx="351000" cy="1340196"/>
          </a:xfrm>
        </p:grpSpPr>
        <p:sp>
          <p:nvSpPr>
            <p:cNvPr id="1234" name="Google Shape;1234;p39"/>
            <p:cNvSpPr/>
            <p:nvPr/>
          </p:nvSpPr>
          <p:spPr>
            <a:xfrm rot="5400000">
              <a:off x="8282200" y="3120500"/>
              <a:ext cx="351000" cy="35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 rot="5400000">
              <a:off x="8282200" y="3615098"/>
              <a:ext cx="351000" cy="3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 rot="5400000">
              <a:off x="8282200" y="4109696"/>
              <a:ext cx="351000" cy="351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4" descr="25 Things You Didn't Know Siri Can Do - The Mac Security Blog">
            <a:extLst>
              <a:ext uri="{FF2B5EF4-FFF2-40B4-BE49-F238E27FC236}">
                <a16:creationId xmlns:a16="http://schemas.microsoft.com/office/drawing/2014/main" id="{8D168368-BC4A-ED0F-D662-60571072A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021" r="316" b="16235"/>
          <a:stretch/>
        </p:blipFill>
        <p:spPr bwMode="auto">
          <a:xfrm>
            <a:off x="2783949" y="4021590"/>
            <a:ext cx="2021248" cy="90602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lgorithms - GeeksforGeeks">
            <a:extLst>
              <a:ext uri="{FF2B5EF4-FFF2-40B4-BE49-F238E27FC236}">
                <a16:creationId xmlns:a16="http://schemas.microsoft.com/office/drawing/2014/main" id="{07A2A1C3-AF0E-67E2-DE62-0093D4322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30078" r="2423" b="12844"/>
          <a:stretch/>
        </p:blipFill>
        <p:spPr bwMode="auto">
          <a:xfrm>
            <a:off x="384073" y="2279019"/>
            <a:ext cx="4412907" cy="164468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2"/>
          <p:cNvSpPr/>
          <p:nvPr/>
        </p:nvSpPr>
        <p:spPr>
          <a:xfrm>
            <a:off x="7277326" y="3959300"/>
            <a:ext cx="1605600" cy="92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72" name="Google Shape;1572;p42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BOOM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73" name="Google Shape;1573;p42"/>
          <p:cNvSpPr txBox="1">
            <a:spLocks noGrp="1"/>
          </p:cNvSpPr>
          <p:nvPr>
            <p:ph type="subTitle" idx="1"/>
          </p:nvPr>
        </p:nvSpPr>
        <p:spPr>
          <a:xfrm>
            <a:off x="1879162" y="1733724"/>
            <a:ext cx="250995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NON-PROFIT (</a:t>
            </a:r>
            <a:r>
              <a:rPr lang="ka-GE" dirty="0"/>
              <a:t>ძირითადად</a:t>
            </a:r>
            <a:r>
              <a:rPr lang="en" dirty="0"/>
              <a:t>) Corp.</a:t>
            </a:r>
            <a:endParaRPr dirty="0"/>
          </a:p>
        </p:txBody>
      </p:sp>
      <p:sp>
        <p:nvSpPr>
          <p:cNvPr id="1574" name="Google Shape;1574;p42"/>
          <p:cNvSpPr txBox="1">
            <a:spLocks noGrp="1"/>
          </p:cNvSpPr>
          <p:nvPr>
            <p:ph type="subTitle" idx="2"/>
          </p:nvPr>
        </p:nvSpPr>
        <p:spPr>
          <a:xfrm>
            <a:off x="1879162" y="1333400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OPENAI</a:t>
            </a:r>
            <a:endParaRPr dirty="0"/>
          </a:p>
        </p:txBody>
      </p:sp>
      <p:sp>
        <p:nvSpPr>
          <p:cNvPr id="1575" name="Google Shape;1575;p42"/>
          <p:cNvSpPr/>
          <p:nvPr/>
        </p:nvSpPr>
        <p:spPr>
          <a:xfrm>
            <a:off x="1105762" y="1481825"/>
            <a:ext cx="716100" cy="7161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1</a:t>
            </a:r>
            <a:endParaRPr sz="3000" b="1">
              <a:solidFill>
                <a:schemeClr val="accent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76" name="Google Shape;1576;p42"/>
          <p:cNvSpPr txBox="1">
            <a:spLocks noGrp="1"/>
          </p:cNvSpPr>
          <p:nvPr>
            <p:ph type="subTitle" idx="3"/>
          </p:nvPr>
        </p:nvSpPr>
        <p:spPr>
          <a:xfrm>
            <a:off x="2595262" y="2853568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პროდუქტები</a:t>
            </a:r>
            <a:endParaRPr dirty="0"/>
          </a:p>
        </p:txBody>
      </p:sp>
      <p:sp>
        <p:nvSpPr>
          <p:cNvPr id="1577" name="Google Shape;1577;p42"/>
          <p:cNvSpPr txBox="1">
            <a:spLocks noGrp="1"/>
          </p:cNvSpPr>
          <p:nvPr>
            <p:ph type="subTitle" idx="4"/>
          </p:nvPr>
        </p:nvSpPr>
        <p:spPr>
          <a:xfrm>
            <a:off x="2595262" y="2453243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ChatGPT / GPT</a:t>
            </a:r>
            <a:endParaRPr dirty="0"/>
          </a:p>
        </p:txBody>
      </p:sp>
      <p:sp>
        <p:nvSpPr>
          <p:cNvPr id="1578" name="Google Shape;1578;p42"/>
          <p:cNvSpPr txBox="1">
            <a:spLocks noGrp="1"/>
          </p:cNvSpPr>
          <p:nvPr>
            <p:ph type="subTitle" idx="5"/>
          </p:nvPr>
        </p:nvSpPr>
        <p:spPr>
          <a:xfrm>
            <a:off x="1869669" y="3936500"/>
            <a:ext cx="192110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 err="1"/>
              <a:t>დეველოპერების</a:t>
            </a:r>
            <a:r>
              <a:rPr lang="ka-GE" dirty="0"/>
              <a:t> </a:t>
            </a:r>
            <a:r>
              <a:rPr lang="ka-GE" dirty="0" err="1"/>
              <a:t>ხელსაწყოებები</a:t>
            </a:r>
            <a:endParaRPr dirty="0"/>
          </a:p>
        </p:txBody>
      </p:sp>
      <p:sp>
        <p:nvSpPr>
          <p:cNvPr id="1579" name="Google Shape;1579;p42"/>
          <p:cNvSpPr txBox="1">
            <a:spLocks noGrp="1"/>
          </p:cNvSpPr>
          <p:nvPr>
            <p:ph type="subTitle" idx="6"/>
          </p:nvPr>
        </p:nvSpPr>
        <p:spPr>
          <a:xfrm>
            <a:off x="1879162" y="3573086"/>
            <a:ext cx="2005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&amp;&amp; SDK</a:t>
            </a:r>
            <a:endParaRPr dirty="0"/>
          </a:p>
        </p:txBody>
      </p:sp>
      <p:sp>
        <p:nvSpPr>
          <p:cNvPr id="1580" name="Google Shape;1580;p42"/>
          <p:cNvSpPr/>
          <p:nvPr/>
        </p:nvSpPr>
        <p:spPr>
          <a:xfrm>
            <a:off x="1821862" y="2604763"/>
            <a:ext cx="716100" cy="7161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2</a:t>
            </a:r>
            <a:endParaRPr sz="3000" b="1">
              <a:solidFill>
                <a:schemeClr val="accent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81" name="Google Shape;1581;p42"/>
          <p:cNvSpPr/>
          <p:nvPr/>
        </p:nvSpPr>
        <p:spPr>
          <a:xfrm>
            <a:off x="1105762" y="3727700"/>
            <a:ext cx="716100" cy="7161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2"/>
                </a:solidFill>
                <a:latin typeface="Alata"/>
                <a:ea typeface="Alata"/>
                <a:cs typeface="Alata"/>
                <a:sym typeface="Alata"/>
              </a:rPr>
              <a:t>3</a:t>
            </a:r>
            <a:endParaRPr sz="3000" b="1">
              <a:solidFill>
                <a:schemeClr val="accent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84" name="Google Shape;1584;p42"/>
          <p:cNvSpPr/>
          <p:nvPr/>
        </p:nvSpPr>
        <p:spPr>
          <a:xfrm>
            <a:off x="6266450" y="1578675"/>
            <a:ext cx="2616600" cy="60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You can write here</a:t>
            </a:r>
            <a:endParaRPr sz="1200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85" name="Google Shape;1585;p42"/>
          <p:cNvSpPr/>
          <p:nvPr/>
        </p:nvSpPr>
        <p:spPr>
          <a:xfrm>
            <a:off x="8094263" y="2280150"/>
            <a:ext cx="130500" cy="1305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6" name="Google Shape;1586;p42"/>
          <p:cNvGrpSpPr/>
          <p:nvPr/>
        </p:nvGrpSpPr>
        <p:grpSpPr>
          <a:xfrm>
            <a:off x="5292900" y="1481837"/>
            <a:ext cx="792000" cy="2282013"/>
            <a:chOff x="730600" y="2601212"/>
            <a:chExt cx="792000" cy="2282013"/>
          </a:xfrm>
        </p:grpSpPr>
        <p:sp>
          <p:nvSpPr>
            <p:cNvPr id="1587" name="Google Shape;1587;p42"/>
            <p:cNvSpPr/>
            <p:nvPr/>
          </p:nvSpPr>
          <p:spPr>
            <a:xfrm rot="5400000">
              <a:off x="30400" y="3391025"/>
              <a:ext cx="21924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grpSp>
          <p:nvGrpSpPr>
            <p:cNvPr id="1588" name="Google Shape;1588;p42"/>
            <p:cNvGrpSpPr/>
            <p:nvPr/>
          </p:nvGrpSpPr>
          <p:grpSpPr>
            <a:xfrm rot="30111">
              <a:off x="884584" y="2603332"/>
              <a:ext cx="484029" cy="189439"/>
              <a:chOff x="301275" y="1855975"/>
              <a:chExt cx="7065850" cy="1992000"/>
            </a:xfrm>
          </p:grpSpPr>
          <p:sp>
            <p:nvSpPr>
              <p:cNvPr id="1589" name="Google Shape;1589;p42"/>
              <p:cNvSpPr/>
              <p:nvPr/>
            </p:nvSpPr>
            <p:spPr>
              <a:xfrm>
                <a:off x="305425" y="3095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2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0"/>
                    </a:moveTo>
                    <a:lnTo>
                      <a:pt x="1" y="37"/>
                    </a:ln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2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37"/>
                    </a:move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2"/>
              <p:cNvSpPr/>
              <p:nvPr/>
            </p:nvSpPr>
            <p:spPr>
              <a:xfrm>
                <a:off x="305425" y="3095125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2"/>
              <p:cNvSpPr/>
              <p:nvPr/>
            </p:nvSpPr>
            <p:spPr>
              <a:xfrm>
                <a:off x="305875" y="328230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" y="1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2"/>
              <p:cNvSpPr/>
              <p:nvPr/>
            </p:nvSpPr>
            <p:spPr>
              <a:xfrm>
                <a:off x="301275" y="1972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2"/>
              <p:cNvSpPr/>
              <p:nvPr/>
            </p:nvSpPr>
            <p:spPr>
              <a:xfrm>
                <a:off x="306800" y="3470400"/>
                <a:ext cx="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" extrusionOk="0">
                    <a:moveTo>
                      <a:pt x="1" y="111"/>
                    </a:moveTo>
                    <a:lnTo>
                      <a:pt x="1" y="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2"/>
              <p:cNvSpPr/>
              <p:nvPr/>
            </p:nvSpPr>
            <p:spPr>
              <a:xfrm>
                <a:off x="7240800" y="1855975"/>
                <a:ext cx="49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92" extrusionOk="0">
                    <a:moveTo>
                      <a:pt x="199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2"/>
              <p:cNvSpPr/>
              <p:nvPr/>
            </p:nvSpPr>
            <p:spPr>
              <a:xfrm>
                <a:off x="301275" y="1906200"/>
                <a:ext cx="138325" cy="18426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73706" extrusionOk="0">
                    <a:moveTo>
                      <a:pt x="2490" y="1"/>
                    </a:moveTo>
                    <a:lnTo>
                      <a:pt x="1771" y="775"/>
                    </a:lnTo>
                    <a:lnTo>
                      <a:pt x="0" y="2638"/>
                    </a:lnTo>
                    <a:lnTo>
                      <a:pt x="0" y="2785"/>
                    </a:lnTo>
                    <a:lnTo>
                      <a:pt x="1789" y="4593"/>
                    </a:lnTo>
                    <a:lnTo>
                      <a:pt x="3559" y="6400"/>
                    </a:lnTo>
                    <a:lnTo>
                      <a:pt x="1789" y="8262"/>
                    </a:lnTo>
                    <a:lnTo>
                      <a:pt x="37" y="10125"/>
                    </a:lnTo>
                    <a:lnTo>
                      <a:pt x="19" y="10272"/>
                    </a:lnTo>
                    <a:lnTo>
                      <a:pt x="1807" y="12079"/>
                    </a:lnTo>
                    <a:lnTo>
                      <a:pt x="3596" y="13886"/>
                    </a:lnTo>
                    <a:lnTo>
                      <a:pt x="1826" y="15749"/>
                    </a:lnTo>
                    <a:lnTo>
                      <a:pt x="56" y="17611"/>
                    </a:lnTo>
                    <a:lnTo>
                      <a:pt x="56" y="17759"/>
                    </a:lnTo>
                    <a:lnTo>
                      <a:pt x="1826" y="19566"/>
                    </a:lnTo>
                    <a:lnTo>
                      <a:pt x="3615" y="21373"/>
                    </a:lnTo>
                    <a:lnTo>
                      <a:pt x="1844" y="23235"/>
                    </a:lnTo>
                    <a:lnTo>
                      <a:pt x="74" y="25098"/>
                    </a:lnTo>
                    <a:lnTo>
                      <a:pt x="74" y="25245"/>
                    </a:lnTo>
                    <a:lnTo>
                      <a:pt x="1863" y="27053"/>
                    </a:lnTo>
                    <a:lnTo>
                      <a:pt x="3651" y="28860"/>
                    </a:lnTo>
                    <a:lnTo>
                      <a:pt x="1863" y="30722"/>
                    </a:lnTo>
                    <a:lnTo>
                      <a:pt x="111" y="32585"/>
                    </a:lnTo>
                    <a:lnTo>
                      <a:pt x="111" y="32695"/>
                    </a:lnTo>
                    <a:lnTo>
                      <a:pt x="111" y="32732"/>
                    </a:lnTo>
                    <a:lnTo>
                      <a:pt x="1881" y="34539"/>
                    </a:lnTo>
                    <a:lnTo>
                      <a:pt x="3670" y="36346"/>
                    </a:lnTo>
                    <a:lnTo>
                      <a:pt x="1900" y="38209"/>
                    </a:lnTo>
                    <a:lnTo>
                      <a:pt x="129" y="40071"/>
                    </a:lnTo>
                    <a:lnTo>
                      <a:pt x="129" y="40219"/>
                    </a:lnTo>
                    <a:lnTo>
                      <a:pt x="1918" y="42026"/>
                    </a:lnTo>
                    <a:lnTo>
                      <a:pt x="3707" y="43833"/>
                    </a:lnTo>
                    <a:lnTo>
                      <a:pt x="1937" y="45695"/>
                    </a:lnTo>
                    <a:lnTo>
                      <a:pt x="166" y="47558"/>
                    </a:lnTo>
                    <a:lnTo>
                      <a:pt x="166" y="47705"/>
                    </a:lnTo>
                    <a:lnTo>
                      <a:pt x="1937" y="49512"/>
                    </a:lnTo>
                    <a:lnTo>
                      <a:pt x="3725" y="51320"/>
                    </a:lnTo>
                    <a:lnTo>
                      <a:pt x="1955" y="53182"/>
                    </a:lnTo>
                    <a:lnTo>
                      <a:pt x="185" y="55045"/>
                    </a:lnTo>
                    <a:lnTo>
                      <a:pt x="185" y="55192"/>
                    </a:lnTo>
                    <a:lnTo>
                      <a:pt x="1973" y="56999"/>
                    </a:lnTo>
                    <a:lnTo>
                      <a:pt x="3762" y="58806"/>
                    </a:lnTo>
                    <a:lnTo>
                      <a:pt x="1992" y="60669"/>
                    </a:lnTo>
                    <a:lnTo>
                      <a:pt x="222" y="62550"/>
                    </a:lnTo>
                    <a:lnTo>
                      <a:pt x="222" y="62568"/>
                    </a:lnTo>
                    <a:lnTo>
                      <a:pt x="222" y="62679"/>
                    </a:lnTo>
                    <a:lnTo>
                      <a:pt x="1992" y="64504"/>
                    </a:lnTo>
                    <a:lnTo>
                      <a:pt x="3781" y="66311"/>
                    </a:lnTo>
                    <a:lnTo>
                      <a:pt x="2010" y="68174"/>
                    </a:lnTo>
                    <a:lnTo>
                      <a:pt x="240" y="70018"/>
                    </a:lnTo>
                    <a:lnTo>
                      <a:pt x="240" y="70055"/>
                    </a:lnTo>
                    <a:lnTo>
                      <a:pt x="240" y="70165"/>
                    </a:lnTo>
                    <a:lnTo>
                      <a:pt x="2029" y="71972"/>
                    </a:lnTo>
                    <a:lnTo>
                      <a:pt x="3744" y="73706"/>
                    </a:lnTo>
                    <a:lnTo>
                      <a:pt x="5514" y="73706"/>
                    </a:lnTo>
                    <a:lnTo>
                      <a:pt x="3799" y="71954"/>
                    </a:lnTo>
                    <a:lnTo>
                      <a:pt x="2029" y="70147"/>
                    </a:lnTo>
                    <a:lnTo>
                      <a:pt x="2010" y="69999"/>
                    </a:lnTo>
                    <a:lnTo>
                      <a:pt x="3781" y="68137"/>
                    </a:lnTo>
                    <a:lnTo>
                      <a:pt x="5532" y="66274"/>
                    </a:lnTo>
                    <a:lnTo>
                      <a:pt x="3762" y="64467"/>
                    </a:lnTo>
                    <a:lnTo>
                      <a:pt x="1992" y="62660"/>
                    </a:lnTo>
                    <a:lnTo>
                      <a:pt x="1992" y="62513"/>
                    </a:lnTo>
                    <a:lnTo>
                      <a:pt x="3744" y="60650"/>
                    </a:lnTo>
                    <a:lnTo>
                      <a:pt x="5514" y="58788"/>
                    </a:lnTo>
                    <a:lnTo>
                      <a:pt x="3744" y="56981"/>
                    </a:lnTo>
                    <a:lnTo>
                      <a:pt x="1955" y="55174"/>
                    </a:lnTo>
                    <a:lnTo>
                      <a:pt x="1955" y="55026"/>
                    </a:lnTo>
                    <a:lnTo>
                      <a:pt x="3725" y="53164"/>
                    </a:lnTo>
                    <a:lnTo>
                      <a:pt x="5477" y="51301"/>
                    </a:lnTo>
                    <a:lnTo>
                      <a:pt x="3707" y="49494"/>
                    </a:lnTo>
                    <a:lnTo>
                      <a:pt x="1937" y="47668"/>
                    </a:lnTo>
                    <a:lnTo>
                      <a:pt x="1937" y="47539"/>
                    </a:lnTo>
                    <a:lnTo>
                      <a:pt x="3688" y="45677"/>
                    </a:lnTo>
                    <a:lnTo>
                      <a:pt x="5459" y="43815"/>
                    </a:lnTo>
                    <a:lnTo>
                      <a:pt x="3688" y="42007"/>
                    </a:lnTo>
                    <a:lnTo>
                      <a:pt x="1900" y="40200"/>
                    </a:lnTo>
                    <a:lnTo>
                      <a:pt x="1900" y="40053"/>
                    </a:lnTo>
                    <a:lnTo>
                      <a:pt x="3670" y="38172"/>
                    </a:lnTo>
                    <a:lnTo>
                      <a:pt x="5440" y="36328"/>
                    </a:lnTo>
                    <a:lnTo>
                      <a:pt x="3651" y="34521"/>
                    </a:lnTo>
                    <a:lnTo>
                      <a:pt x="1881" y="32714"/>
                    </a:lnTo>
                    <a:lnTo>
                      <a:pt x="1881" y="32566"/>
                    </a:lnTo>
                    <a:lnTo>
                      <a:pt x="3651" y="30685"/>
                    </a:lnTo>
                    <a:lnTo>
                      <a:pt x="5403" y="28841"/>
                    </a:lnTo>
                    <a:lnTo>
                      <a:pt x="3633" y="27016"/>
                    </a:lnTo>
                    <a:lnTo>
                      <a:pt x="1863" y="25209"/>
                    </a:lnTo>
                    <a:lnTo>
                      <a:pt x="1863" y="25079"/>
                    </a:lnTo>
                    <a:lnTo>
                      <a:pt x="3615" y="23217"/>
                    </a:lnTo>
                    <a:lnTo>
                      <a:pt x="5385" y="21355"/>
                    </a:lnTo>
                    <a:lnTo>
                      <a:pt x="3596" y="19529"/>
                    </a:lnTo>
                    <a:lnTo>
                      <a:pt x="1826" y="17740"/>
                    </a:lnTo>
                    <a:lnTo>
                      <a:pt x="1826" y="17574"/>
                    </a:lnTo>
                    <a:lnTo>
                      <a:pt x="3596" y="15712"/>
                    </a:lnTo>
                    <a:lnTo>
                      <a:pt x="5348" y="13849"/>
                    </a:lnTo>
                    <a:lnTo>
                      <a:pt x="3578" y="12042"/>
                    </a:lnTo>
                    <a:lnTo>
                      <a:pt x="1807" y="10235"/>
                    </a:lnTo>
                    <a:lnTo>
                      <a:pt x="1807" y="10088"/>
                    </a:lnTo>
                    <a:lnTo>
                      <a:pt x="3559" y="8244"/>
                    </a:lnTo>
                    <a:lnTo>
                      <a:pt x="5330" y="6363"/>
                    </a:lnTo>
                    <a:lnTo>
                      <a:pt x="3541" y="4574"/>
                    </a:lnTo>
                    <a:lnTo>
                      <a:pt x="1771" y="2749"/>
                    </a:lnTo>
                    <a:lnTo>
                      <a:pt x="1771" y="2601"/>
                    </a:lnTo>
                    <a:lnTo>
                      <a:pt x="3541" y="739"/>
                    </a:lnTo>
                    <a:lnTo>
                      <a:pt x="4242" y="1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2"/>
              <p:cNvSpPr/>
              <p:nvPr/>
            </p:nvSpPr>
            <p:spPr>
              <a:xfrm>
                <a:off x="307275" y="365662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0" y="1"/>
                    </a:moveTo>
                    <a:lnTo>
                      <a:pt x="0" y="1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2"/>
              <p:cNvSpPr/>
              <p:nvPr/>
            </p:nvSpPr>
            <p:spPr>
              <a:xfrm>
                <a:off x="308175" y="38442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2"/>
              <p:cNvSpPr/>
              <p:nvPr/>
            </p:nvSpPr>
            <p:spPr>
              <a:xfrm>
                <a:off x="307275" y="36566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2"/>
              <p:cNvSpPr/>
              <p:nvPr/>
            </p:nvSpPr>
            <p:spPr>
              <a:xfrm>
                <a:off x="407300" y="1855975"/>
                <a:ext cx="68335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73341" h="2010" extrusionOk="0">
                    <a:moveTo>
                      <a:pt x="273340" y="0"/>
                    </a:moveTo>
                    <a:lnTo>
                      <a:pt x="19" y="1992"/>
                    </a:lnTo>
                    <a:lnTo>
                      <a:pt x="1" y="2010"/>
                    </a:lnTo>
                    <a:lnTo>
                      <a:pt x="273340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2"/>
              <p:cNvSpPr/>
              <p:nvPr/>
            </p:nvSpPr>
            <p:spPr>
              <a:xfrm>
                <a:off x="7363425" y="2675625"/>
                <a:ext cx="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0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2"/>
              <p:cNvSpPr/>
              <p:nvPr/>
            </p:nvSpPr>
            <p:spPr>
              <a:xfrm>
                <a:off x="7362500" y="2488450"/>
                <a:ext cx="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2"/>
              <p:cNvSpPr/>
              <p:nvPr/>
            </p:nvSpPr>
            <p:spPr>
              <a:xfrm>
                <a:off x="7363875" y="2862800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1" y="3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2"/>
              <p:cNvSpPr/>
              <p:nvPr/>
            </p:nvSpPr>
            <p:spPr>
              <a:xfrm>
                <a:off x="7364800" y="304995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19"/>
                    </a:moveTo>
                    <a:lnTo>
                      <a:pt x="1" y="1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2"/>
              <p:cNvSpPr/>
              <p:nvPr/>
            </p:nvSpPr>
            <p:spPr>
              <a:xfrm>
                <a:off x="7362500" y="24884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75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2"/>
              <p:cNvSpPr/>
              <p:nvPr/>
            </p:nvSpPr>
            <p:spPr>
              <a:xfrm>
                <a:off x="7363425" y="2677925"/>
                <a:ext cx="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56" extrusionOk="0">
                    <a:moveTo>
                      <a:pt x="0" y="56"/>
                    </a:moveTo>
                    <a:lnTo>
                      <a:pt x="0" y="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2"/>
              <p:cNvSpPr/>
              <p:nvPr/>
            </p:nvSpPr>
            <p:spPr>
              <a:xfrm>
                <a:off x="7363875" y="2862800"/>
                <a:ext cx="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2"/>
              <p:cNvSpPr/>
              <p:nvPr/>
            </p:nvSpPr>
            <p:spPr>
              <a:xfrm>
                <a:off x="7272150" y="1855975"/>
                <a:ext cx="94975" cy="18366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3466" extrusionOk="0">
                    <a:moveTo>
                      <a:pt x="738" y="0"/>
                    </a:moveTo>
                    <a:lnTo>
                      <a:pt x="1752" y="1033"/>
                    </a:lnTo>
                    <a:lnTo>
                      <a:pt x="3541" y="2840"/>
                    </a:lnTo>
                    <a:lnTo>
                      <a:pt x="3541" y="2840"/>
                    </a:lnTo>
                    <a:lnTo>
                      <a:pt x="1771" y="1033"/>
                    </a:lnTo>
                    <a:lnTo>
                      <a:pt x="756" y="0"/>
                    </a:lnTo>
                    <a:close/>
                    <a:moveTo>
                      <a:pt x="3541" y="2987"/>
                    </a:moveTo>
                    <a:lnTo>
                      <a:pt x="1771" y="4850"/>
                    </a:lnTo>
                    <a:lnTo>
                      <a:pt x="0" y="6712"/>
                    </a:lnTo>
                    <a:lnTo>
                      <a:pt x="1789" y="8519"/>
                    </a:lnTo>
                    <a:lnTo>
                      <a:pt x="19" y="6712"/>
                    </a:lnTo>
                    <a:lnTo>
                      <a:pt x="1789" y="4850"/>
                    </a:lnTo>
                    <a:lnTo>
                      <a:pt x="3541" y="2987"/>
                    </a:lnTo>
                    <a:close/>
                    <a:moveTo>
                      <a:pt x="3559" y="10474"/>
                    </a:moveTo>
                    <a:lnTo>
                      <a:pt x="1789" y="12336"/>
                    </a:lnTo>
                    <a:lnTo>
                      <a:pt x="37" y="14199"/>
                    </a:lnTo>
                    <a:lnTo>
                      <a:pt x="1807" y="12336"/>
                    </a:lnTo>
                    <a:lnTo>
                      <a:pt x="3559" y="10474"/>
                    </a:lnTo>
                    <a:close/>
                    <a:moveTo>
                      <a:pt x="37" y="14199"/>
                    </a:moveTo>
                    <a:lnTo>
                      <a:pt x="1807" y="16006"/>
                    </a:lnTo>
                    <a:lnTo>
                      <a:pt x="3596" y="17813"/>
                    </a:lnTo>
                    <a:lnTo>
                      <a:pt x="1826" y="16006"/>
                    </a:lnTo>
                    <a:lnTo>
                      <a:pt x="37" y="14199"/>
                    </a:lnTo>
                    <a:close/>
                    <a:moveTo>
                      <a:pt x="1826" y="19823"/>
                    </a:moveTo>
                    <a:lnTo>
                      <a:pt x="56" y="21685"/>
                    </a:lnTo>
                    <a:lnTo>
                      <a:pt x="1844" y="23493"/>
                    </a:lnTo>
                    <a:lnTo>
                      <a:pt x="74" y="21685"/>
                    </a:lnTo>
                    <a:lnTo>
                      <a:pt x="1826" y="19823"/>
                    </a:lnTo>
                    <a:close/>
                    <a:moveTo>
                      <a:pt x="1863" y="27310"/>
                    </a:moveTo>
                    <a:lnTo>
                      <a:pt x="92" y="29172"/>
                    </a:lnTo>
                    <a:lnTo>
                      <a:pt x="1863" y="30979"/>
                    </a:lnTo>
                    <a:lnTo>
                      <a:pt x="3651" y="32786"/>
                    </a:lnTo>
                    <a:lnTo>
                      <a:pt x="1881" y="30979"/>
                    </a:lnTo>
                    <a:lnTo>
                      <a:pt x="111" y="29172"/>
                    </a:lnTo>
                    <a:lnTo>
                      <a:pt x="1863" y="27310"/>
                    </a:lnTo>
                    <a:close/>
                    <a:moveTo>
                      <a:pt x="3651" y="32934"/>
                    </a:moveTo>
                    <a:lnTo>
                      <a:pt x="1881" y="34796"/>
                    </a:lnTo>
                    <a:lnTo>
                      <a:pt x="3651" y="32952"/>
                    </a:lnTo>
                    <a:lnTo>
                      <a:pt x="3651" y="32934"/>
                    </a:lnTo>
                    <a:close/>
                    <a:moveTo>
                      <a:pt x="1881" y="34796"/>
                    </a:moveTo>
                    <a:lnTo>
                      <a:pt x="111" y="36659"/>
                    </a:lnTo>
                    <a:lnTo>
                      <a:pt x="1881" y="38466"/>
                    </a:lnTo>
                    <a:lnTo>
                      <a:pt x="3670" y="40273"/>
                    </a:lnTo>
                    <a:lnTo>
                      <a:pt x="3670" y="40310"/>
                    </a:lnTo>
                    <a:lnTo>
                      <a:pt x="3670" y="40421"/>
                    </a:lnTo>
                    <a:lnTo>
                      <a:pt x="3688" y="40273"/>
                    </a:lnTo>
                    <a:lnTo>
                      <a:pt x="1900" y="38466"/>
                    </a:lnTo>
                    <a:lnTo>
                      <a:pt x="129" y="36659"/>
                    </a:lnTo>
                    <a:lnTo>
                      <a:pt x="1881" y="34796"/>
                    </a:lnTo>
                    <a:close/>
                    <a:moveTo>
                      <a:pt x="3670" y="40421"/>
                    </a:moveTo>
                    <a:lnTo>
                      <a:pt x="1900" y="42283"/>
                    </a:lnTo>
                    <a:lnTo>
                      <a:pt x="129" y="44145"/>
                    </a:lnTo>
                    <a:lnTo>
                      <a:pt x="1918" y="45953"/>
                    </a:lnTo>
                    <a:lnTo>
                      <a:pt x="2826" y="46870"/>
                    </a:lnTo>
                    <a:lnTo>
                      <a:pt x="1936" y="45953"/>
                    </a:lnTo>
                    <a:lnTo>
                      <a:pt x="148" y="44145"/>
                    </a:lnTo>
                    <a:lnTo>
                      <a:pt x="1918" y="42283"/>
                    </a:lnTo>
                    <a:lnTo>
                      <a:pt x="3670" y="40421"/>
                    </a:lnTo>
                    <a:close/>
                    <a:moveTo>
                      <a:pt x="2826" y="46870"/>
                    </a:moveTo>
                    <a:lnTo>
                      <a:pt x="3707" y="47778"/>
                    </a:lnTo>
                    <a:lnTo>
                      <a:pt x="3707" y="47760"/>
                    </a:lnTo>
                    <a:lnTo>
                      <a:pt x="2826" y="46870"/>
                    </a:lnTo>
                    <a:close/>
                    <a:moveTo>
                      <a:pt x="1936" y="49770"/>
                    </a:moveTo>
                    <a:lnTo>
                      <a:pt x="166" y="51632"/>
                    </a:lnTo>
                    <a:lnTo>
                      <a:pt x="1955" y="53439"/>
                    </a:lnTo>
                    <a:lnTo>
                      <a:pt x="185" y="51632"/>
                    </a:lnTo>
                    <a:lnTo>
                      <a:pt x="1936" y="49770"/>
                    </a:lnTo>
                    <a:close/>
                    <a:moveTo>
                      <a:pt x="1955" y="53439"/>
                    </a:moveTo>
                    <a:lnTo>
                      <a:pt x="3725" y="55265"/>
                    </a:lnTo>
                    <a:lnTo>
                      <a:pt x="3725" y="55246"/>
                    </a:lnTo>
                    <a:lnTo>
                      <a:pt x="1955" y="53439"/>
                    </a:lnTo>
                    <a:close/>
                    <a:moveTo>
                      <a:pt x="3725" y="55394"/>
                    </a:moveTo>
                    <a:lnTo>
                      <a:pt x="1955" y="57256"/>
                    </a:lnTo>
                    <a:lnTo>
                      <a:pt x="185" y="59137"/>
                    </a:lnTo>
                    <a:lnTo>
                      <a:pt x="1973" y="60926"/>
                    </a:lnTo>
                    <a:lnTo>
                      <a:pt x="3762" y="62751"/>
                    </a:lnTo>
                    <a:lnTo>
                      <a:pt x="1992" y="60926"/>
                    </a:lnTo>
                    <a:lnTo>
                      <a:pt x="203" y="59137"/>
                    </a:lnTo>
                    <a:lnTo>
                      <a:pt x="1973" y="57256"/>
                    </a:lnTo>
                    <a:lnTo>
                      <a:pt x="3725" y="55394"/>
                    </a:lnTo>
                    <a:close/>
                    <a:moveTo>
                      <a:pt x="1992" y="64743"/>
                    </a:moveTo>
                    <a:lnTo>
                      <a:pt x="222" y="66624"/>
                    </a:lnTo>
                    <a:lnTo>
                      <a:pt x="2010" y="68413"/>
                    </a:lnTo>
                    <a:lnTo>
                      <a:pt x="240" y="66605"/>
                    </a:lnTo>
                    <a:lnTo>
                      <a:pt x="1992" y="64743"/>
                    </a:lnTo>
                    <a:close/>
                    <a:moveTo>
                      <a:pt x="2010" y="68413"/>
                    </a:moveTo>
                    <a:lnTo>
                      <a:pt x="3780" y="70238"/>
                    </a:lnTo>
                    <a:lnTo>
                      <a:pt x="3780" y="70367"/>
                    </a:lnTo>
                    <a:lnTo>
                      <a:pt x="2010" y="72230"/>
                    </a:lnTo>
                    <a:lnTo>
                      <a:pt x="848" y="73465"/>
                    </a:lnTo>
                    <a:lnTo>
                      <a:pt x="867" y="73465"/>
                    </a:lnTo>
                    <a:lnTo>
                      <a:pt x="2029" y="72230"/>
                    </a:lnTo>
                    <a:lnTo>
                      <a:pt x="3799" y="70367"/>
                    </a:lnTo>
                    <a:lnTo>
                      <a:pt x="3799" y="70238"/>
                    </a:lnTo>
                    <a:lnTo>
                      <a:pt x="2010" y="68413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2"/>
              <p:cNvSpPr/>
              <p:nvPr/>
            </p:nvSpPr>
            <p:spPr>
              <a:xfrm>
                <a:off x="7366200" y="3424750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2"/>
              <p:cNvSpPr/>
              <p:nvPr/>
            </p:nvSpPr>
            <p:spPr>
              <a:xfrm>
                <a:off x="7364800" y="3049950"/>
                <a:ext cx="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93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2"/>
              <p:cNvSpPr/>
              <p:nvPr/>
            </p:nvSpPr>
            <p:spPr>
              <a:xfrm>
                <a:off x="7365275" y="3237125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0" y="19"/>
                    </a:moveTo>
                    <a:lnTo>
                      <a:pt x="0" y="0"/>
                    </a:lnTo>
                    <a:lnTo>
                      <a:pt x="0" y="148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2"/>
              <p:cNvSpPr/>
              <p:nvPr/>
            </p:nvSpPr>
            <p:spPr>
              <a:xfrm>
                <a:off x="7362050" y="230130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2"/>
              <p:cNvSpPr/>
              <p:nvPr/>
            </p:nvSpPr>
            <p:spPr>
              <a:xfrm>
                <a:off x="7360650" y="19269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2"/>
              <p:cNvSpPr/>
              <p:nvPr/>
            </p:nvSpPr>
            <p:spPr>
              <a:xfrm>
                <a:off x="7361125" y="2115975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2"/>
              <p:cNvSpPr/>
              <p:nvPr/>
            </p:nvSpPr>
            <p:spPr>
              <a:xfrm>
                <a:off x="345525" y="1855975"/>
                <a:ext cx="7021150" cy="1892875"/>
              </a:xfrm>
              <a:custGeom>
                <a:avLst/>
                <a:gdLst/>
                <a:ahLst/>
                <a:cxnLst/>
                <a:rect l="l" t="t" r="r" b="b"/>
                <a:pathLst>
                  <a:path w="280846" h="75715" extrusionOk="0">
                    <a:moveTo>
                      <a:pt x="275811" y="0"/>
                    </a:moveTo>
                    <a:lnTo>
                      <a:pt x="2472" y="2010"/>
                    </a:lnTo>
                    <a:lnTo>
                      <a:pt x="1771" y="2748"/>
                    </a:lnTo>
                    <a:lnTo>
                      <a:pt x="1" y="4610"/>
                    </a:lnTo>
                    <a:lnTo>
                      <a:pt x="1" y="4758"/>
                    </a:lnTo>
                    <a:lnTo>
                      <a:pt x="1771" y="6583"/>
                    </a:lnTo>
                    <a:lnTo>
                      <a:pt x="3560" y="8372"/>
                    </a:lnTo>
                    <a:lnTo>
                      <a:pt x="1789" y="10253"/>
                    </a:lnTo>
                    <a:lnTo>
                      <a:pt x="37" y="12097"/>
                    </a:lnTo>
                    <a:lnTo>
                      <a:pt x="37" y="12244"/>
                    </a:lnTo>
                    <a:lnTo>
                      <a:pt x="1808" y="14051"/>
                    </a:lnTo>
                    <a:lnTo>
                      <a:pt x="3578" y="15858"/>
                    </a:lnTo>
                    <a:lnTo>
                      <a:pt x="1826" y="17721"/>
                    </a:lnTo>
                    <a:lnTo>
                      <a:pt x="56" y="19583"/>
                    </a:lnTo>
                    <a:lnTo>
                      <a:pt x="56" y="19749"/>
                    </a:lnTo>
                    <a:lnTo>
                      <a:pt x="1826" y="21538"/>
                    </a:lnTo>
                    <a:lnTo>
                      <a:pt x="3615" y="23364"/>
                    </a:lnTo>
                    <a:lnTo>
                      <a:pt x="1845" y="25226"/>
                    </a:lnTo>
                    <a:lnTo>
                      <a:pt x="93" y="27088"/>
                    </a:lnTo>
                    <a:lnTo>
                      <a:pt x="93" y="27218"/>
                    </a:lnTo>
                    <a:lnTo>
                      <a:pt x="1863" y="29025"/>
                    </a:lnTo>
                    <a:lnTo>
                      <a:pt x="3633" y="30850"/>
                    </a:lnTo>
                    <a:lnTo>
                      <a:pt x="1881" y="32694"/>
                    </a:lnTo>
                    <a:lnTo>
                      <a:pt x="111" y="34575"/>
                    </a:lnTo>
                    <a:lnTo>
                      <a:pt x="111" y="34723"/>
                    </a:lnTo>
                    <a:lnTo>
                      <a:pt x="1881" y="36530"/>
                    </a:lnTo>
                    <a:lnTo>
                      <a:pt x="3670" y="38337"/>
                    </a:lnTo>
                    <a:lnTo>
                      <a:pt x="1900" y="40181"/>
                    </a:lnTo>
                    <a:lnTo>
                      <a:pt x="130" y="42062"/>
                    </a:lnTo>
                    <a:lnTo>
                      <a:pt x="130" y="42209"/>
                    </a:lnTo>
                    <a:lnTo>
                      <a:pt x="1918" y="44016"/>
                    </a:lnTo>
                    <a:lnTo>
                      <a:pt x="3689" y="45824"/>
                    </a:lnTo>
                    <a:lnTo>
                      <a:pt x="1918" y="47686"/>
                    </a:lnTo>
                    <a:lnTo>
                      <a:pt x="167" y="49548"/>
                    </a:lnTo>
                    <a:lnTo>
                      <a:pt x="167" y="49677"/>
                    </a:lnTo>
                    <a:lnTo>
                      <a:pt x="1937" y="51503"/>
                    </a:lnTo>
                    <a:lnTo>
                      <a:pt x="3707" y="53310"/>
                    </a:lnTo>
                    <a:lnTo>
                      <a:pt x="1955" y="55173"/>
                    </a:lnTo>
                    <a:lnTo>
                      <a:pt x="185" y="57035"/>
                    </a:lnTo>
                    <a:lnTo>
                      <a:pt x="185" y="57183"/>
                    </a:lnTo>
                    <a:lnTo>
                      <a:pt x="1974" y="58990"/>
                    </a:lnTo>
                    <a:lnTo>
                      <a:pt x="3744" y="60797"/>
                    </a:lnTo>
                    <a:lnTo>
                      <a:pt x="1974" y="62659"/>
                    </a:lnTo>
                    <a:lnTo>
                      <a:pt x="222" y="64522"/>
                    </a:lnTo>
                    <a:lnTo>
                      <a:pt x="222" y="64669"/>
                    </a:lnTo>
                    <a:lnTo>
                      <a:pt x="1992" y="66476"/>
                    </a:lnTo>
                    <a:lnTo>
                      <a:pt x="3762" y="68283"/>
                    </a:lnTo>
                    <a:lnTo>
                      <a:pt x="2011" y="70146"/>
                    </a:lnTo>
                    <a:lnTo>
                      <a:pt x="240" y="72008"/>
                    </a:lnTo>
                    <a:lnTo>
                      <a:pt x="259" y="72156"/>
                    </a:lnTo>
                    <a:lnTo>
                      <a:pt x="2029" y="73963"/>
                    </a:lnTo>
                    <a:lnTo>
                      <a:pt x="3744" y="75715"/>
                    </a:lnTo>
                    <a:lnTo>
                      <a:pt x="277913" y="73465"/>
                    </a:lnTo>
                    <a:lnTo>
                      <a:pt x="279075" y="72230"/>
                    </a:lnTo>
                    <a:lnTo>
                      <a:pt x="280845" y="70367"/>
                    </a:lnTo>
                    <a:lnTo>
                      <a:pt x="280845" y="70238"/>
                    </a:lnTo>
                    <a:lnTo>
                      <a:pt x="279075" y="68413"/>
                    </a:lnTo>
                    <a:lnTo>
                      <a:pt x="277287" y="66624"/>
                    </a:lnTo>
                    <a:lnTo>
                      <a:pt x="279057" y="64743"/>
                    </a:lnTo>
                    <a:lnTo>
                      <a:pt x="280827" y="62881"/>
                    </a:lnTo>
                    <a:lnTo>
                      <a:pt x="280827" y="62751"/>
                    </a:lnTo>
                    <a:lnTo>
                      <a:pt x="279038" y="60926"/>
                    </a:lnTo>
                    <a:lnTo>
                      <a:pt x="277250" y="59137"/>
                    </a:lnTo>
                    <a:lnTo>
                      <a:pt x="279020" y="57256"/>
                    </a:lnTo>
                    <a:lnTo>
                      <a:pt x="280790" y="55394"/>
                    </a:lnTo>
                    <a:lnTo>
                      <a:pt x="280790" y="55246"/>
                    </a:lnTo>
                    <a:lnTo>
                      <a:pt x="279020" y="53439"/>
                    </a:lnTo>
                    <a:lnTo>
                      <a:pt x="277231" y="51632"/>
                    </a:lnTo>
                    <a:lnTo>
                      <a:pt x="279001" y="49770"/>
                    </a:lnTo>
                    <a:lnTo>
                      <a:pt x="280772" y="47907"/>
                    </a:lnTo>
                    <a:lnTo>
                      <a:pt x="280772" y="47852"/>
                    </a:lnTo>
                    <a:lnTo>
                      <a:pt x="280772" y="47760"/>
                    </a:lnTo>
                    <a:lnTo>
                      <a:pt x="278983" y="45953"/>
                    </a:lnTo>
                    <a:lnTo>
                      <a:pt x="277194" y="44145"/>
                    </a:lnTo>
                    <a:lnTo>
                      <a:pt x="278965" y="42283"/>
                    </a:lnTo>
                    <a:lnTo>
                      <a:pt x="280735" y="40421"/>
                    </a:lnTo>
                    <a:lnTo>
                      <a:pt x="280735" y="40273"/>
                    </a:lnTo>
                    <a:lnTo>
                      <a:pt x="278946" y="38466"/>
                    </a:lnTo>
                    <a:lnTo>
                      <a:pt x="277176" y="36659"/>
                    </a:lnTo>
                    <a:lnTo>
                      <a:pt x="278946" y="34796"/>
                    </a:lnTo>
                    <a:lnTo>
                      <a:pt x="280716" y="32952"/>
                    </a:lnTo>
                    <a:lnTo>
                      <a:pt x="280716" y="32786"/>
                    </a:lnTo>
                    <a:lnTo>
                      <a:pt x="278928" y="30979"/>
                    </a:lnTo>
                    <a:lnTo>
                      <a:pt x="277157" y="29172"/>
                    </a:lnTo>
                    <a:lnTo>
                      <a:pt x="278928" y="27310"/>
                    </a:lnTo>
                    <a:lnTo>
                      <a:pt x="280680" y="25447"/>
                    </a:lnTo>
                    <a:lnTo>
                      <a:pt x="280680" y="25300"/>
                    </a:lnTo>
                    <a:lnTo>
                      <a:pt x="278909" y="23493"/>
                    </a:lnTo>
                    <a:lnTo>
                      <a:pt x="277121" y="21685"/>
                    </a:lnTo>
                    <a:lnTo>
                      <a:pt x="278891" y="19823"/>
                    </a:lnTo>
                    <a:lnTo>
                      <a:pt x="280661" y="17961"/>
                    </a:lnTo>
                    <a:lnTo>
                      <a:pt x="280661" y="17887"/>
                    </a:lnTo>
                    <a:lnTo>
                      <a:pt x="280661" y="17813"/>
                    </a:lnTo>
                    <a:lnTo>
                      <a:pt x="278872" y="16006"/>
                    </a:lnTo>
                    <a:lnTo>
                      <a:pt x="277102" y="14199"/>
                    </a:lnTo>
                    <a:lnTo>
                      <a:pt x="278854" y="12336"/>
                    </a:lnTo>
                    <a:lnTo>
                      <a:pt x="280624" y="10474"/>
                    </a:lnTo>
                    <a:lnTo>
                      <a:pt x="280624" y="10400"/>
                    </a:lnTo>
                    <a:lnTo>
                      <a:pt x="280624" y="10326"/>
                    </a:lnTo>
                    <a:lnTo>
                      <a:pt x="278854" y="8519"/>
                    </a:lnTo>
                    <a:lnTo>
                      <a:pt x="277065" y="6712"/>
                    </a:lnTo>
                    <a:lnTo>
                      <a:pt x="278836" y="4850"/>
                    </a:lnTo>
                    <a:lnTo>
                      <a:pt x="280606" y="2987"/>
                    </a:lnTo>
                    <a:lnTo>
                      <a:pt x="280606" y="2840"/>
                    </a:lnTo>
                    <a:lnTo>
                      <a:pt x="278817" y="1033"/>
                    </a:lnTo>
                    <a:lnTo>
                      <a:pt x="277803" y="0"/>
                    </a:lnTo>
                    <a:close/>
                  </a:path>
                </a:pathLst>
              </a:custGeom>
              <a:solidFill>
                <a:srgbClr val="D6BBAD">
                  <a:alpha val="66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7" name="Google Shape;1617;p42"/>
          <p:cNvSpPr/>
          <p:nvPr/>
        </p:nvSpPr>
        <p:spPr>
          <a:xfrm>
            <a:off x="7509488" y="1513425"/>
            <a:ext cx="130500" cy="130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8" name="Google Shape;1618;p42"/>
          <p:cNvGrpSpPr/>
          <p:nvPr/>
        </p:nvGrpSpPr>
        <p:grpSpPr>
          <a:xfrm>
            <a:off x="4678206" y="4075970"/>
            <a:ext cx="1406700" cy="807330"/>
            <a:chOff x="4678206" y="4075888"/>
            <a:chExt cx="1406700" cy="807330"/>
          </a:xfrm>
        </p:grpSpPr>
        <p:sp>
          <p:nvSpPr>
            <p:cNvPr id="1619" name="Google Shape;1619;p42"/>
            <p:cNvSpPr/>
            <p:nvPr/>
          </p:nvSpPr>
          <p:spPr>
            <a:xfrm flipH="1">
              <a:off x="4678206" y="4398418"/>
              <a:ext cx="1406700" cy="48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grpSp>
          <p:nvGrpSpPr>
            <p:cNvPr id="1620" name="Google Shape;1620;p42"/>
            <p:cNvGrpSpPr/>
            <p:nvPr/>
          </p:nvGrpSpPr>
          <p:grpSpPr>
            <a:xfrm rot="-5390569">
              <a:off x="5135867" y="4249176"/>
              <a:ext cx="515102" cy="168523"/>
              <a:chOff x="301275" y="1855975"/>
              <a:chExt cx="7065850" cy="1992000"/>
            </a:xfrm>
          </p:grpSpPr>
          <p:sp>
            <p:nvSpPr>
              <p:cNvPr id="1621" name="Google Shape;1621;p42"/>
              <p:cNvSpPr/>
              <p:nvPr/>
            </p:nvSpPr>
            <p:spPr>
              <a:xfrm>
                <a:off x="305425" y="3095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42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0"/>
                    </a:moveTo>
                    <a:lnTo>
                      <a:pt x="1" y="37"/>
                    </a:ln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42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37"/>
                    </a:move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2"/>
              <p:cNvSpPr/>
              <p:nvPr/>
            </p:nvSpPr>
            <p:spPr>
              <a:xfrm>
                <a:off x="305425" y="3095125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2"/>
              <p:cNvSpPr/>
              <p:nvPr/>
            </p:nvSpPr>
            <p:spPr>
              <a:xfrm>
                <a:off x="305875" y="328230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" y="1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2"/>
              <p:cNvSpPr/>
              <p:nvPr/>
            </p:nvSpPr>
            <p:spPr>
              <a:xfrm>
                <a:off x="301275" y="1972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2"/>
              <p:cNvSpPr/>
              <p:nvPr/>
            </p:nvSpPr>
            <p:spPr>
              <a:xfrm>
                <a:off x="306800" y="3470400"/>
                <a:ext cx="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" extrusionOk="0">
                    <a:moveTo>
                      <a:pt x="1" y="111"/>
                    </a:moveTo>
                    <a:lnTo>
                      <a:pt x="1" y="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2"/>
              <p:cNvSpPr/>
              <p:nvPr/>
            </p:nvSpPr>
            <p:spPr>
              <a:xfrm>
                <a:off x="7240800" y="1855975"/>
                <a:ext cx="49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92" extrusionOk="0">
                    <a:moveTo>
                      <a:pt x="199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2"/>
              <p:cNvSpPr/>
              <p:nvPr/>
            </p:nvSpPr>
            <p:spPr>
              <a:xfrm>
                <a:off x="301275" y="1906200"/>
                <a:ext cx="138325" cy="18426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73706" extrusionOk="0">
                    <a:moveTo>
                      <a:pt x="2490" y="1"/>
                    </a:moveTo>
                    <a:lnTo>
                      <a:pt x="1771" y="775"/>
                    </a:lnTo>
                    <a:lnTo>
                      <a:pt x="0" y="2638"/>
                    </a:lnTo>
                    <a:lnTo>
                      <a:pt x="0" y="2785"/>
                    </a:lnTo>
                    <a:lnTo>
                      <a:pt x="1789" y="4593"/>
                    </a:lnTo>
                    <a:lnTo>
                      <a:pt x="3559" y="6400"/>
                    </a:lnTo>
                    <a:lnTo>
                      <a:pt x="1789" y="8262"/>
                    </a:lnTo>
                    <a:lnTo>
                      <a:pt x="37" y="10125"/>
                    </a:lnTo>
                    <a:lnTo>
                      <a:pt x="19" y="10272"/>
                    </a:lnTo>
                    <a:lnTo>
                      <a:pt x="1807" y="12079"/>
                    </a:lnTo>
                    <a:lnTo>
                      <a:pt x="3596" y="13886"/>
                    </a:lnTo>
                    <a:lnTo>
                      <a:pt x="1826" y="15749"/>
                    </a:lnTo>
                    <a:lnTo>
                      <a:pt x="56" y="17611"/>
                    </a:lnTo>
                    <a:lnTo>
                      <a:pt x="56" y="17759"/>
                    </a:lnTo>
                    <a:lnTo>
                      <a:pt x="1826" y="19566"/>
                    </a:lnTo>
                    <a:lnTo>
                      <a:pt x="3615" y="21373"/>
                    </a:lnTo>
                    <a:lnTo>
                      <a:pt x="1844" y="23235"/>
                    </a:lnTo>
                    <a:lnTo>
                      <a:pt x="74" y="25098"/>
                    </a:lnTo>
                    <a:lnTo>
                      <a:pt x="74" y="25245"/>
                    </a:lnTo>
                    <a:lnTo>
                      <a:pt x="1863" y="27053"/>
                    </a:lnTo>
                    <a:lnTo>
                      <a:pt x="3651" y="28860"/>
                    </a:lnTo>
                    <a:lnTo>
                      <a:pt x="1863" y="30722"/>
                    </a:lnTo>
                    <a:lnTo>
                      <a:pt x="111" y="32585"/>
                    </a:lnTo>
                    <a:lnTo>
                      <a:pt x="111" y="32695"/>
                    </a:lnTo>
                    <a:lnTo>
                      <a:pt x="111" y="32732"/>
                    </a:lnTo>
                    <a:lnTo>
                      <a:pt x="1881" y="34539"/>
                    </a:lnTo>
                    <a:lnTo>
                      <a:pt x="3670" y="36346"/>
                    </a:lnTo>
                    <a:lnTo>
                      <a:pt x="1900" y="38209"/>
                    </a:lnTo>
                    <a:lnTo>
                      <a:pt x="129" y="40071"/>
                    </a:lnTo>
                    <a:lnTo>
                      <a:pt x="129" y="40219"/>
                    </a:lnTo>
                    <a:lnTo>
                      <a:pt x="1918" y="42026"/>
                    </a:lnTo>
                    <a:lnTo>
                      <a:pt x="3707" y="43833"/>
                    </a:lnTo>
                    <a:lnTo>
                      <a:pt x="1937" y="45695"/>
                    </a:lnTo>
                    <a:lnTo>
                      <a:pt x="166" y="47558"/>
                    </a:lnTo>
                    <a:lnTo>
                      <a:pt x="166" y="47705"/>
                    </a:lnTo>
                    <a:lnTo>
                      <a:pt x="1937" y="49512"/>
                    </a:lnTo>
                    <a:lnTo>
                      <a:pt x="3725" y="51320"/>
                    </a:lnTo>
                    <a:lnTo>
                      <a:pt x="1955" y="53182"/>
                    </a:lnTo>
                    <a:lnTo>
                      <a:pt x="185" y="55045"/>
                    </a:lnTo>
                    <a:lnTo>
                      <a:pt x="185" y="55192"/>
                    </a:lnTo>
                    <a:lnTo>
                      <a:pt x="1973" y="56999"/>
                    </a:lnTo>
                    <a:lnTo>
                      <a:pt x="3762" y="58806"/>
                    </a:lnTo>
                    <a:lnTo>
                      <a:pt x="1992" y="60669"/>
                    </a:lnTo>
                    <a:lnTo>
                      <a:pt x="222" y="62550"/>
                    </a:lnTo>
                    <a:lnTo>
                      <a:pt x="222" y="62568"/>
                    </a:lnTo>
                    <a:lnTo>
                      <a:pt x="222" y="62679"/>
                    </a:lnTo>
                    <a:lnTo>
                      <a:pt x="1992" y="64504"/>
                    </a:lnTo>
                    <a:lnTo>
                      <a:pt x="3781" y="66311"/>
                    </a:lnTo>
                    <a:lnTo>
                      <a:pt x="2010" y="68174"/>
                    </a:lnTo>
                    <a:lnTo>
                      <a:pt x="240" y="70018"/>
                    </a:lnTo>
                    <a:lnTo>
                      <a:pt x="240" y="70055"/>
                    </a:lnTo>
                    <a:lnTo>
                      <a:pt x="240" y="70165"/>
                    </a:lnTo>
                    <a:lnTo>
                      <a:pt x="2029" y="71972"/>
                    </a:lnTo>
                    <a:lnTo>
                      <a:pt x="3744" y="73706"/>
                    </a:lnTo>
                    <a:lnTo>
                      <a:pt x="5514" y="73706"/>
                    </a:lnTo>
                    <a:lnTo>
                      <a:pt x="3799" y="71954"/>
                    </a:lnTo>
                    <a:lnTo>
                      <a:pt x="2029" y="70147"/>
                    </a:lnTo>
                    <a:lnTo>
                      <a:pt x="2010" y="69999"/>
                    </a:lnTo>
                    <a:lnTo>
                      <a:pt x="3781" y="68137"/>
                    </a:lnTo>
                    <a:lnTo>
                      <a:pt x="5532" y="66274"/>
                    </a:lnTo>
                    <a:lnTo>
                      <a:pt x="3762" y="64467"/>
                    </a:lnTo>
                    <a:lnTo>
                      <a:pt x="1992" y="62660"/>
                    </a:lnTo>
                    <a:lnTo>
                      <a:pt x="1992" y="62513"/>
                    </a:lnTo>
                    <a:lnTo>
                      <a:pt x="3744" y="60650"/>
                    </a:lnTo>
                    <a:lnTo>
                      <a:pt x="5514" y="58788"/>
                    </a:lnTo>
                    <a:lnTo>
                      <a:pt x="3744" y="56981"/>
                    </a:lnTo>
                    <a:lnTo>
                      <a:pt x="1955" y="55174"/>
                    </a:lnTo>
                    <a:lnTo>
                      <a:pt x="1955" y="55026"/>
                    </a:lnTo>
                    <a:lnTo>
                      <a:pt x="3725" y="53164"/>
                    </a:lnTo>
                    <a:lnTo>
                      <a:pt x="5477" y="51301"/>
                    </a:lnTo>
                    <a:lnTo>
                      <a:pt x="3707" y="49494"/>
                    </a:lnTo>
                    <a:lnTo>
                      <a:pt x="1937" y="47668"/>
                    </a:lnTo>
                    <a:lnTo>
                      <a:pt x="1937" y="47539"/>
                    </a:lnTo>
                    <a:lnTo>
                      <a:pt x="3688" y="45677"/>
                    </a:lnTo>
                    <a:lnTo>
                      <a:pt x="5459" y="43815"/>
                    </a:lnTo>
                    <a:lnTo>
                      <a:pt x="3688" y="42007"/>
                    </a:lnTo>
                    <a:lnTo>
                      <a:pt x="1900" y="40200"/>
                    </a:lnTo>
                    <a:lnTo>
                      <a:pt x="1900" y="40053"/>
                    </a:lnTo>
                    <a:lnTo>
                      <a:pt x="3670" y="38172"/>
                    </a:lnTo>
                    <a:lnTo>
                      <a:pt x="5440" y="36328"/>
                    </a:lnTo>
                    <a:lnTo>
                      <a:pt x="3651" y="34521"/>
                    </a:lnTo>
                    <a:lnTo>
                      <a:pt x="1881" y="32714"/>
                    </a:lnTo>
                    <a:lnTo>
                      <a:pt x="1881" y="32566"/>
                    </a:lnTo>
                    <a:lnTo>
                      <a:pt x="3651" y="30685"/>
                    </a:lnTo>
                    <a:lnTo>
                      <a:pt x="5403" y="28841"/>
                    </a:lnTo>
                    <a:lnTo>
                      <a:pt x="3633" y="27016"/>
                    </a:lnTo>
                    <a:lnTo>
                      <a:pt x="1863" y="25209"/>
                    </a:lnTo>
                    <a:lnTo>
                      <a:pt x="1863" y="25079"/>
                    </a:lnTo>
                    <a:lnTo>
                      <a:pt x="3615" y="23217"/>
                    </a:lnTo>
                    <a:lnTo>
                      <a:pt x="5385" y="21355"/>
                    </a:lnTo>
                    <a:lnTo>
                      <a:pt x="3596" y="19529"/>
                    </a:lnTo>
                    <a:lnTo>
                      <a:pt x="1826" y="17740"/>
                    </a:lnTo>
                    <a:lnTo>
                      <a:pt x="1826" y="17574"/>
                    </a:lnTo>
                    <a:lnTo>
                      <a:pt x="3596" y="15712"/>
                    </a:lnTo>
                    <a:lnTo>
                      <a:pt x="5348" y="13849"/>
                    </a:lnTo>
                    <a:lnTo>
                      <a:pt x="3578" y="12042"/>
                    </a:lnTo>
                    <a:lnTo>
                      <a:pt x="1807" y="10235"/>
                    </a:lnTo>
                    <a:lnTo>
                      <a:pt x="1807" y="10088"/>
                    </a:lnTo>
                    <a:lnTo>
                      <a:pt x="3559" y="8244"/>
                    </a:lnTo>
                    <a:lnTo>
                      <a:pt x="5330" y="6363"/>
                    </a:lnTo>
                    <a:lnTo>
                      <a:pt x="3541" y="4574"/>
                    </a:lnTo>
                    <a:lnTo>
                      <a:pt x="1771" y="2749"/>
                    </a:lnTo>
                    <a:lnTo>
                      <a:pt x="1771" y="2601"/>
                    </a:lnTo>
                    <a:lnTo>
                      <a:pt x="3541" y="739"/>
                    </a:lnTo>
                    <a:lnTo>
                      <a:pt x="4242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2"/>
              <p:cNvSpPr/>
              <p:nvPr/>
            </p:nvSpPr>
            <p:spPr>
              <a:xfrm>
                <a:off x="307275" y="365662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0" y="1"/>
                    </a:moveTo>
                    <a:lnTo>
                      <a:pt x="0" y="1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2"/>
              <p:cNvSpPr/>
              <p:nvPr/>
            </p:nvSpPr>
            <p:spPr>
              <a:xfrm>
                <a:off x="308175" y="38442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2"/>
              <p:cNvSpPr/>
              <p:nvPr/>
            </p:nvSpPr>
            <p:spPr>
              <a:xfrm>
                <a:off x="307275" y="36566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42"/>
              <p:cNvSpPr/>
              <p:nvPr/>
            </p:nvSpPr>
            <p:spPr>
              <a:xfrm>
                <a:off x="407300" y="1855975"/>
                <a:ext cx="68335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73341" h="2010" extrusionOk="0">
                    <a:moveTo>
                      <a:pt x="273340" y="0"/>
                    </a:moveTo>
                    <a:lnTo>
                      <a:pt x="19" y="1992"/>
                    </a:lnTo>
                    <a:lnTo>
                      <a:pt x="1" y="2010"/>
                    </a:lnTo>
                    <a:lnTo>
                      <a:pt x="27334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2"/>
              <p:cNvSpPr/>
              <p:nvPr/>
            </p:nvSpPr>
            <p:spPr>
              <a:xfrm>
                <a:off x="7363425" y="2675625"/>
                <a:ext cx="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0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2"/>
              <p:cNvSpPr/>
              <p:nvPr/>
            </p:nvSpPr>
            <p:spPr>
              <a:xfrm>
                <a:off x="7362500" y="2488450"/>
                <a:ext cx="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42"/>
              <p:cNvSpPr/>
              <p:nvPr/>
            </p:nvSpPr>
            <p:spPr>
              <a:xfrm>
                <a:off x="7363875" y="2862800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1" y="3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42"/>
              <p:cNvSpPr/>
              <p:nvPr/>
            </p:nvSpPr>
            <p:spPr>
              <a:xfrm>
                <a:off x="7364800" y="304995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19"/>
                    </a:moveTo>
                    <a:lnTo>
                      <a:pt x="1" y="1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2"/>
              <p:cNvSpPr/>
              <p:nvPr/>
            </p:nvSpPr>
            <p:spPr>
              <a:xfrm>
                <a:off x="7362500" y="24884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75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2"/>
              <p:cNvSpPr/>
              <p:nvPr/>
            </p:nvSpPr>
            <p:spPr>
              <a:xfrm>
                <a:off x="7363425" y="2677925"/>
                <a:ext cx="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56" extrusionOk="0">
                    <a:moveTo>
                      <a:pt x="0" y="56"/>
                    </a:moveTo>
                    <a:lnTo>
                      <a:pt x="0" y="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2"/>
              <p:cNvSpPr/>
              <p:nvPr/>
            </p:nvSpPr>
            <p:spPr>
              <a:xfrm>
                <a:off x="7363875" y="2862800"/>
                <a:ext cx="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42"/>
              <p:cNvSpPr/>
              <p:nvPr/>
            </p:nvSpPr>
            <p:spPr>
              <a:xfrm>
                <a:off x="7272150" y="1855975"/>
                <a:ext cx="94975" cy="18366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3466" extrusionOk="0">
                    <a:moveTo>
                      <a:pt x="738" y="0"/>
                    </a:moveTo>
                    <a:lnTo>
                      <a:pt x="1752" y="1033"/>
                    </a:lnTo>
                    <a:lnTo>
                      <a:pt x="3541" y="2840"/>
                    </a:lnTo>
                    <a:lnTo>
                      <a:pt x="3541" y="2840"/>
                    </a:lnTo>
                    <a:lnTo>
                      <a:pt x="1771" y="1033"/>
                    </a:lnTo>
                    <a:lnTo>
                      <a:pt x="756" y="0"/>
                    </a:lnTo>
                    <a:close/>
                    <a:moveTo>
                      <a:pt x="3541" y="2987"/>
                    </a:moveTo>
                    <a:lnTo>
                      <a:pt x="1771" y="4850"/>
                    </a:lnTo>
                    <a:lnTo>
                      <a:pt x="0" y="6712"/>
                    </a:lnTo>
                    <a:lnTo>
                      <a:pt x="1789" y="8519"/>
                    </a:lnTo>
                    <a:lnTo>
                      <a:pt x="19" y="6712"/>
                    </a:lnTo>
                    <a:lnTo>
                      <a:pt x="1789" y="4850"/>
                    </a:lnTo>
                    <a:lnTo>
                      <a:pt x="3541" y="2987"/>
                    </a:lnTo>
                    <a:close/>
                    <a:moveTo>
                      <a:pt x="3559" y="10474"/>
                    </a:moveTo>
                    <a:lnTo>
                      <a:pt x="1789" y="12336"/>
                    </a:lnTo>
                    <a:lnTo>
                      <a:pt x="37" y="14199"/>
                    </a:lnTo>
                    <a:lnTo>
                      <a:pt x="1807" y="12336"/>
                    </a:lnTo>
                    <a:lnTo>
                      <a:pt x="3559" y="10474"/>
                    </a:lnTo>
                    <a:close/>
                    <a:moveTo>
                      <a:pt x="37" y="14199"/>
                    </a:moveTo>
                    <a:lnTo>
                      <a:pt x="1807" y="16006"/>
                    </a:lnTo>
                    <a:lnTo>
                      <a:pt x="3596" y="17813"/>
                    </a:lnTo>
                    <a:lnTo>
                      <a:pt x="1826" y="16006"/>
                    </a:lnTo>
                    <a:lnTo>
                      <a:pt x="37" y="14199"/>
                    </a:lnTo>
                    <a:close/>
                    <a:moveTo>
                      <a:pt x="1826" y="19823"/>
                    </a:moveTo>
                    <a:lnTo>
                      <a:pt x="56" y="21685"/>
                    </a:lnTo>
                    <a:lnTo>
                      <a:pt x="1844" y="23493"/>
                    </a:lnTo>
                    <a:lnTo>
                      <a:pt x="74" y="21685"/>
                    </a:lnTo>
                    <a:lnTo>
                      <a:pt x="1826" y="19823"/>
                    </a:lnTo>
                    <a:close/>
                    <a:moveTo>
                      <a:pt x="1863" y="27310"/>
                    </a:moveTo>
                    <a:lnTo>
                      <a:pt x="92" y="29172"/>
                    </a:lnTo>
                    <a:lnTo>
                      <a:pt x="1863" y="30979"/>
                    </a:lnTo>
                    <a:lnTo>
                      <a:pt x="3651" y="32786"/>
                    </a:lnTo>
                    <a:lnTo>
                      <a:pt x="1881" y="30979"/>
                    </a:lnTo>
                    <a:lnTo>
                      <a:pt x="111" y="29172"/>
                    </a:lnTo>
                    <a:lnTo>
                      <a:pt x="1863" y="27310"/>
                    </a:lnTo>
                    <a:close/>
                    <a:moveTo>
                      <a:pt x="3651" y="32934"/>
                    </a:moveTo>
                    <a:lnTo>
                      <a:pt x="1881" y="34796"/>
                    </a:lnTo>
                    <a:lnTo>
                      <a:pt x="3651" y="32952"/>
                    </a:lnTo>
                    <a:lnTo>
                      <a:pt x="3651" y="32934"/>
                    </a:lnTo>
                    <a:close/>
                    <a:moveTo>
                      <a:pt x="1881" y="34796"/>
                    </a:moveTo>
                    <a:lnTo>
                      <a:pt x="111" y="36659"/>
                    </a:lnTo>
                    <a:lnTo>
                      <a:pt x="1881" y="38466"/>
                    </a:lnTo>
                    <a:lnTo>
                      <a:pt x="3670" y="40273"/>
                    </a:lnTo>
                    <a:lnTo>
                      <a:pt x="3670" y="40310"/>
                    </a:lnTo>
                    <a:lnTo>
                      <a:pt x="3670" y="40421"/>
                    </a:lnTo>
                    <a:lnTo>
                      <a:pt x="3688" y="40273"/>
                    </a:lnTo>
                    <a:lnTo>
                      <a:pt x="1900" y="38466"/>
                    </a:lnTo>
                    <a:lnTo>
                      <a:pt x="129" y="36659"/>
                    </a:lnTo>
                    <a:lnTo>
                      <a:pt x="1881" y="34796"/>
                    </a:lnTo>
                    <a:close/>
                    <a:moveTo>
                      <a:pt x="3670" y="40421"/>
                    </a:moveTo>
                    <a:lnTo>
                      <a:pt x="1900" y="42283"/>
                    </a:lnTo>
                    <a:lnTo>
                      <a:pt x="129" y="44145"/>
                    </a:lnTo>
                    <a:lnTo>
                      <a:pt x="1918" y="45953"/>
                    </a:lnTo>
                    <a:lnTo>
                      <a:pt x="2826" y="46870"/>
                    </a:lnTo>
                    <a:lnTo>
                      <a:pt x="1936" y="45953"/>
                    </a:lnTo>
                    <a:lnTo>
                      <a:pt x="148" y="44145"/>
                    </a:lnTo>
                    <a:lnTo>
                      <a:pt x="1918" y="42283"/>
                    </a:lnTo>
                    <a:lnTo>
                      <a:pt x="3670" y="40421"/>
                    </a:lnTo>
                    <a:close/>
                    <a:moveTo>
                      <a:pt x="2826" y="46870"/>
                    </a:moveTo>
                    <a:lnTo>
                      <a:pt x="3707" y="47778"/>
                    </a:lnTo>
                    <a:lnTo>
                      <a:pt x="3707" y="47760"/>
                    </a:lnTo>
                    <a:lnTo>
                      <a:pt x="2826" y="46870"/>
                    </a:lnTo>
                    <a:close/>
                    <a:moveTo>
                      <a:pt x="1936" y="49770"/>
                    </a:moveTo>
                    <a:lnTo>
                      <a:pt x="166" y="51632"/>
                    </a:lnTo>
                    <a:lnTo>
                      <a:pt x="1955" y="53439"/>
                    </a:lnTo>
                    <a:lnTo>
                      <a:pt x="185" y="51632"/>
                    </a:lnTo>
                    <a:lnTo>
                      <a:pt x="1936" y="49770"/>
                    </a:lnTo>
                    <a:close/>
                    <a:moveTo>
                      <a:pt x="1955" y="53439"/>
                    </a:moveTo>
                    <a:lnTo>
                      <a:pt x="3725" y="55265"/>
                    </a:lnTo>
                    <a:lnTo>
                      <a:pt x="3725" y="55246"/>
                    </a:lnTo>
                    <a:lnTo>
                      <a:pt x="1955" y="53439"/>
                    </a:lnTo>
                    <a:close/>
                    <a:moveTo>
                      <a:pt x="3725" y="55394"/>
                    </a:moveTo>
                    <a:lnTo>
                      <a:pt x="1955" y="57256"/>
                    </a:lnTo>
                    <a:lnTo>
                      <a:pt x="185" y="59137"/>
                    </a:lnTo>
                    <a:lnTo>
                      <a:pt x="1973" y="60926"/>
                    </a:lnTo>
                    <a:lnTo>
                      <a:pt x="3762" y="62751"/>
                    </a:lnTo>
                    <a:lnTo>
                      <a:pt x="1992" y="60926"/>
                    </a:lnTo>
                    <a:lnTo>
                      <a:pt x="203" y="59137"/>
                    </a:lnTo>
                    <a:lnTo>
                      <a:pt x="1973" y="57256"/>
                    </a:lnTo>
                    <a:lnTo>
                      <a:pt x="3725" y="55394"/>
                    </a:lnTo>
                    <a:close/>
                    <a:moveTo>
                      <a:pt x="1992" y="64743"/>
                    </a:moveTo>
                    <a:lnTo>
                      <a:pt x="222" y="66624"/>
                    </a:lnTo>
                    <a:lnTo>
                      <a:pt x="2010" y="68413"/>
                    </a:lnTo>
                    <a:lnTo>
                      <a:pt x="240" y="66605"/>
                    </a:lnTo>
                    <a:lnTo>
                      <a:pt x="1992" y="64743"/>
                    </a:lnTo>
                    <a:close/>
                    <a:moveTo>
                      <a:pt x="2010" y="68413"/>
                    </a:moveTo>
                    <a:lnTo>
                      <a:pt x="3780" y="70238"/>
                    </a:lnTo>
                    <a:lnTo>
                      <a:pt x="3780" y="70367"/>
                    </a:lnTo>
                    <a:lnTo>
                      <a:pt x="2010" y="72230"/>
                    </a:lnTo>
                    <a:lnTo>
                      <a:pt x="848" y="73465"/>
                    </a:lnTo>
                    <a:lnTo>
                      <a:pt x="867" y="73465"/>
                    </a:lnTo>
                    <a:lnTo>
                      <a:pt x="2029" y="72230"/>
                    </a:lnTo>
                    <a:lnTo>
                      <a:pt x="3799" y="70367"/>
                    </a:lnTo>
                    <a:lnTo>
                      <a:pt x="3799" y="70238"/>
                    </a:lnTo>
                    <a:lnTo>
                      <a:pt x="2010" y="68413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42"/>
              <p:cNvSpPr/>
              <p:nvPr/>
            </p:nvSpPr>
            <p:spPr>
              <a:xfrm>
                <a:off x="7366200" y="3424750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2"/>
              <p:cNvSpPr/>
              <p:nvPr/>
            </p:nvSpPr>
            <p:spPr>
              <a:xfrm>
                <a:off x="7364800" y="3049950"/>
                <a:ext cx="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93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42"/>
              <p:cNvSpPr/>
              <p:nvPr/>
            </p:nvSpPr>
            <p:spPr>
              <a:xfrm>
                <a:off x="7365275" y="3237125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0" y="19"/>
                    </a:moveTo>
                    <a:lnTo>
                      <a:pt x="0" y="0"/>
                    </a:lnTo>
                    <a:lnTo>
                      <a:pt x="0" y="148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2"/>
              <p:cNvSpPr/>
              <p:nvPr/>
            </p:nvSpPr>
            <p:spPr>
              <a:xfrm>
                <a:off x="7362050" y="230130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2"/>
              <p:cNvSpPr/>
              <p:nvPr/>
            </p:nvSpPr>
            <p:spPr>
              <a:xfrm>
                <a:off x="7360650" y="19269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2"/>
              <p:cNvSpPr/>
              <p:nvPr/>
            </p:nvSpPr>
            <p:spPr>
              <a:xfrm>
                <a:off x="7361125" y="2115975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2"/>
              <p:cNvSpPr/>
              <p:nvPr/>
            </p:nvSpPr>
            <p:spPr>
              <a:xfrm>
                <a:off x="345525" y="1855975"/>
                <a:ext cx="7021150" cy="1892875"/>
              </a:xfrm>
              <a:custGeom>
                <a:avLst/>
                <a:gdLst/>
                <a:ahLst/>
                <a:cxnLst/>
                <a:rect l="l" t="t" r="r" b="b"/>
                <a:pathLst>
                  <a:path w="280846" h="75715" extrusionOk="0">
                    <a:moveTo>
                      <a:pt x="275811" y="0"/>
                    </a:moveTo>
                    <a:lnTo>
                      <a:pt x="2472" y="2010"/>
                    </a:lnTo>
                    <a:lnTo>
                      <a:pt x="1771" y="2748"/>
                    </a:lnTo>
                    <a:lnTo>
                      <a:pt x="1" y="4610"/>
                    </a:lnTo>
                    <a:lnTo>
                      <a:pt x="1" y="4758"/>
                    </a:lnTo>
                    <a:lnTo>
                      <a:pt x="1771" y="6583"/>
                    </a:lnTo>
                    <a:lnTo>
                      <a:pt x="3560" y="8372"/>
                    </a:lnTo>
                    <a:lnTo>
                      <a:pt x="1789" y="10253"/>
                    </a:lnTo>
                    <a:lnTo>
                      <a:pt x="37" y="12097"/>
                    </a:lnTo>
                    <a:lnTo>
                      <a:pt x="37" y="12244"/>
                    </a:lnTo>
                    <a:lnTo>
                      <a:pt x="1808" y="14051"/>
                    </a:lnTo>
                    <a:lnTo>
                      <a:pt x="3578" y="15858"/>
                    </a:lnTo>
                    <a:lnTo>
                      <a:pt x="1826" y="17721"/>
                    </a:lnTo>
                    <a:lnTo>
                      <a:pt x="56" y="19583"/>
                    </a:lnTo>
                    <a:lnTo>
                      <a:pt x="56" y="19749"/>
                    </a:lnTo>
                    <a:lnTo>
                      <a:pt x="1826" y="21538"/>
                    </a:lnTo>
                    <a:lnTo>
                      <a:pt x="3615" y="23364"/>
                    </a:lnTo>
                    <a:lnTo>
                      <a:pt x="1845" y="25226"/>
                    </a:lnTo>
                    <a:lnTo>
                      <a:pt x="93" y="27088"/>
                    </a:lnTo>
                    <a:lnTo>
                      <a:pt x="93" y="27218"/>
                    </a:lnTo>
                    <a:lnTo>
                      <a:pt x="1863" y="29025"/>
                    </a:lnTo>
                    <a:lnTo>
                      <a:pt x="3633" y="30850"/>
                    </a:lnTo>
                    <a:lnTo>
                      <a:pt x="1881" y="32694"/>
                    </a:lnTo>
                    <a:lnTo>
                      <a:pt x="111" y="34575"/>
                    </a:lnTo>
                    <a:lnTo>
                      <a:pt x="111" y="34723"/>
                    </a:lnTo>
                    <a:lnTo>
                      <a:pt x="1881" y="36530"/>
                    </a:lnTo>
                    <a:lnTo>
                      <a:pt x="3670" y="38337"/>
                    </a:lnTo>
                    <a:lnTo>
                      <a:pt x="1900" y="40181"/>
                    </a:lnTo>
                    <a:lnTo>
                      <a:pt x="130" y="42062"/>
                    </a:lnTo>
                    <a:lnTo>
                      <a:pt x="130" y="42209"/>
                    </a:lnTo>
                    <a:lnTo>
                      <a:pt x="1918" y="44016"/>
                    </a:lnTo>
                    <a:lnTo>
                      <a:pt x="3689" y="45824"/>
                    </a:lnTo>
                    <a:lnTo>
                      <a:pt x="1918" y="47686"/>
                    </a:lnTo>
                    <a:lnTo>
                      <a:pt x="167" y="49548"/>
                    </a:lnTo>
                    <a:lnTo>
                      <a:pt x="167" y="49677"/>
                    </a:lnTo>
                    <a:lnTo>
                      <a:pt x="1937" y="51503"/>
                    </a:lnTo>
                    <a:lnTo>
                      <a:pt x="3707" y="53310"/>
                    </a:lnTo>
                    <a:lnTo>
                      <a:pt x="1955" y="55173"/>
                    </a:lnTo>
                    <a:lnTo>
                      <a:pt x="185" y="57035"/>
                    </a:lnTo>
                    <a:lnTo>
                      <a:pt x="185" y="57183"/>
                    </a:lnTo>
                    <a:lnTo>
                      <a:pt x="1974" y="58990"/>
                    </a:lnTo>
                    <a:lnTo>
                      <a:pt x="3744" y="60797"/>
                    </a:lnTo>
                    <a:lnTo>
                      <a:pt x="1974" y="62659"/>
                    </a:lnTo>
                    <a:lnTo>
                      <a:pt x="222" y="64522"/>
                    </a:lnTo>
                    <a:lnTo>
                      <a:pt x="222" y="64669"/>
                    </a:lnTo>
                    <a:lnTo>
                      <a:pt x="1992" y="66476"/>
                    </a:lnTo>
                    <a:lnTo>
                      <a:pt x="3762" y="68283"/>
                    </a:lnTo>
                    <a:lnTo>
                      <a:pt x="2011" y="70146"/>
                    </a:lnTo>
                    <a:lnTo>
                      <a:pt x="240" y="72008"/>
                    </a:lnTo>
                    <a:lnTo>
                      <a:pt x="259" y="72156"/>
                    </a:lnTo>
                    <a:lnTo>
                      <a:pt x="2029" y="73963"/>
                    </a:lnTo>
                    <a:lnTo>
                      <a:pt x="3744" y="75715"/>
                    </a:lnTo>
                    <a:lnTo>
                      <a:pt x="277913" y="73465"/>
                    </a:lnTo>
                    <a:lnTo>
                      <a:pt x="279075" y="72230"/>
                    </a:lnTo>
                    <a:lnTo>
                      <a:pt x="280845" y="70367"/>
                    </a:lnTo>
                    <a:lnTo>
                      <a:pt x="280845" y="70238"/>
                    </a:lnTo>
                    <a:lnTo>
                      <a:pt x="279075" y="68413"/>
                    </a:lnTo>
                    <a:lnTo>
                      <a:pt x="277287" y="66624"/>
                    </a:lnTo>
                    <a:lnTo>
                      <a:pt x="279057" y="64743"/>
                    </a:lnTo>
                    <a:lnTo>
                      <a:pt x="280827" y="62881"/>
                    </a:lnTo>
                    <a:lnTo>
                      <a:pt x="280827" y="62751"/>
                    </a:lnTo>
                    <a:lnTo>
                      <a:pt x="279038" y="60926"/>
                    </a:lnTo>
                    <a:lnTo>
                      <a:pt x="277250" y="59137"/>
                    </a:lnTo>
                    <a:lnTo>
                      <a:pt x="279020" y="57256"/>
                    </a:lnTo>
                    <a:lnTo>
                      <a:pt x="280790" y="55394"/>
                    </a:lnTo>
                    <a:lnTo>
                      <a:pt x="280790" y="55246"/>
                    </a:lnTo>
                    <a:lnTo>
                      <a:pt x="279020" y="53439"/>
                    </a:lnTo>
                    <a:lnTo>
                      <a:pt x="277231" y="51632"/>
                    </a:lnTo>
                    <a:lnTo>
                      <a:pt x="279001" y="49770"/>
                    </a:lnTo>
                    <a:lnTo>
                      <a:pt x="280772" y="47907"/>
                    </a:lnTo>
                    <a:lnTo>
                      <a:pt x="280772" y="47852"/>
                    </a:lnTo>
                    <a:lnTo>
                      <a:pt x="280772" y="47760"/>
                    </a:lnTo>
                    <a:lnTo>
                      <a:pt x="278983" y="45953"/>
                    </a:lnTo>
                    <a:lnTo>
                      <a:pt x="277194" y="44145"/>
                    </a:lnTo>
                    <a:lnTo>
                      <a:pt x="278965" y="42283"/>
                    </a:lnTo>
                    <a:lnTo>
                      <a:pt x="280735" y="40421"/>
                    </a:lnTo>
                    <a:lnTo>
                      <a:pt x="280735" y="40273"/>
                    </a:lnTo>
                    <a:lnTo>
                      <a:pt x="278946" y="38466"/>
                    </a:lnTo>
                    <a:lnTo>
                      <a:pt x="277176" y="36659"/>
                    </a:lnTo>
                    <a:lnTo>
                      <a:pt x="278946" y="34796"/>
                    </a:lnTo>
                    <a:lnTo>
                      <a:pt x="280716" y="32952"/>
                    </a:lnTo>
                    <a:lnTo>
                      <a:pt x="280716" y="32786"/>
                    </a:lnTo>
                    <a:lnTo>
                      <a:pt x="278928" y="30979"/>
                    </a:lnTo>
                    <a:lnTo>
                      <a:pt x="277157" y="29172"/>
                    </a:lnTo>
                    <a:lnTo>
                      <a:pt x="278928" y="27310"/>
                    </a:lnTo>
                    <a:lnTo>
                      <a:pt x="280680" y="25447"/>
                    </a:lnTo>
                    <a:lnTo>
                      <a:pt x="280680" y="25300"/>
                    </a:lnTo>
                    <a:lnTo>
                      <a:pt x="278909" y="23493"/>
                    </a:lnTo>
                    <a:lnTo>
                      <a:pt x="277121" y="21685"/>
                    </a:lnTo>
                    <a:lnTo>
                      <a:pt x="278891" y="19823"/>
                    </a:lnTo>
                    <a:lnTo>
                      <a:pt x="280661" y="17961"/>
                    </a:lnTo>
                    <a:lnTo>
                      <a:pt x="280661" y="17887"/>
                    </a:lnTo>
                    <a:lnTo>
                      <a:pt x="280661" y="17813"/>
                    </a:lnTo>
                    <a:lnTo>
                      <a:pt x="278872" y="16006"/>
                    </a:lnTo>
                    <a:lnTo>
                      <a:pt x="277102" y="14199"/>
                    </a:lnTo>
                    <a:lnTo>
                      <a:pt x="278854" y="12336"/>
                    </a:lnTo>
                    <a:lnTo>
                      <a:pt x="280624" y="10474"/>
                    </a:lnTo>
                    <a:lnTo>
                      <a:pt x="280624" y="10400"/>
                    </a:lnTo>
                    <a:lnTo>
                      <a:pt x="280624" y="10326"/>
                    </a:lnTo>
                    <a:lnTo>
                      <a:pt x="278854" y="8519"/>
                    </a:lnTo>
                    <a:lnTo>
                      <a:pt x="277065" y="6712"/>
                    </a:lnTo>
                    <a:lnTo>
                      <a:pt x="278836" y="4850"/>
                    </a:lnTo>
                    <a:lnTo>
                      <a:pt x="280606" y="2987"/>
                    </a:lnTo>
                    <a:lnTo>
                      <a:pt x="280606" y="2840"/>
                    </a:lnTo>
                    <a:lnTo>
                      <a:pt x="278817" y="1033"/>
                    </a:lnTo>
                    <a:lnTo>
                      <a:pt x="277803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9" name="Google Shape;1649;p42"/>
          <p:cNvSpPr/>
          <p:nvPr/>
        </p:nvSpPr>
        <p:spPr>
          <a:xfrm rot="3036395" flipH="1">
            <a:off x="4774298" y="3482966"/>
            <a:ext cx="602205" cy="636810"/>
          </a:xfrm>
          <a:custGeom>
            <a:avLst/>
            <a:gdLst/>
            <a:ahLst/>
            <a:cxnLst/>
            <a:rect l="l" t="t" r="r" b="b"/>
            <a:pathLst>
              <a:path w="36775" h="34599" extrusionOk="0">
                <a:moveTo>
                  <a:pt x="0" y="34306"/>
                </a:moveTo>
                <a:cubicBezTo>
                  <a:pt x="11506" y="35746"/>
                  <a:pt x="25043" y="31659"/>
                  <a:pt x="32965" y="23190"/>
                </a:cubicBezTo>
                <a:cubicBezTo>
                  <a:pt x="38252" y="17538"/>
                  <a:pt x="38114" y="4497"/>
                  <a:pt x="31815" y="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650" name="Google Shape;1650;p42"/>
          <p:cNvGrpSpPr/>
          <p:nvPr/>
        </p:nvGrpSpPr>
        <p:grpSpPr>
          <a:xfrm rot="1350463" flipH="1">
            <a:off x="6785390" y="2395912"/>
            <a:ext cx="638645" cy="168324"/>
            <a:chOff x="301275" y="1855975"/>
            <a:chExt cx="7065850" cy="1992000"/>
          </a:xfrm>
        </p:grpSpPr>
        <p:sp>
          <p:nvSpPr>
            <p:cNvPr id="1651" name="Google Shape;1651;p42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9" name="Google Shape;1679;p42"/>
          <p:cNvSpPr/>
          <p:nvPr/>
        </p:nvSpPr>
        <p:spPr>
          <a:xfrm>
            <a:off x="6307975" y="3964700"/>
            <a:ext cx="630228" cy="670325"/>
          </a:xfrm>
          <a:custGeom>
            <a:avLst/>
            <a:gdLst/>
            <a:ahLst/>
            <a:cxnLst/>
            <a:rect l="l" t="t" r="r" b="b"/>
            <a:pathLst>
              <a:path w="43524" h="26813" extrusionOk="0">
                <a:moveTo>
                  <a:pt x="0" y="26813"/>
                </a:moveTo>
                <a:cubicBezTo>
                  <a:pt x="13470" y="26813"/>
                  <a:pt x="29412" y="26223"/>
                  <a:pt x="39189" y="16958"/>
                </a:cubicBezTo>
                <a:cubicBezTo>
                  <a:pt x="41960" y="14332"/>
                  <a:pt x="44444" y="9755"/>
                  <a:pt x="43085" y="6187"/>
                </a:cubicBezTo>
                <a:cubicBezTo>
                  <a:pt x="42084" y="3560"/>
                  <a:pt x="39343" y="1987"/>
                  <a:pt x="37356" y="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80" name="Google Shape;1680;p42"/>
          <p:cNvSpPr/>
          <p:nvPr/>
        </p:nvSpPr>
        <p:spPr>
          <a:xfrm>
            <a:off x="8014863" y="3913275"/>
            <a:ext cx="130500" cy="1305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1" name="Google Shape;1681;p42"/>
          <p:cNvGrpSpPr/>
          <p:nvPr/>
        </p:nvGrpSpPr>
        <p:grpSpPr>
          <a:xfrm>
            <a:off x="5513400" y="2001125"/>
            <a:ext cx="351000" cy="1340196"/>
            <a:chOff x="951100" y="3120500"/>
            <a:chExt cx="351000" cy="1340196"/>
          </a:xfrm>
        </p:grpSpPr>
        <p:sp>
          <p:nvSpPr>
            <p:cNvPr id="1682" name="Google Shape;1682;p42"/>
            <p:cNvSpPr/>
            <p:nvPr/>
          </p:nvSpPr>
          <p:spPr>
            <a:xfrm rot="5400000">
              <a:off x="951100" y="3120500"/>
              <a:ext cx="351000" cy="35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 rot="5400000">
              <a:off x="951100" y="3615098"/>
              <a:ext cx="351000" cy="3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 rot="5400000">
              <a:off x="951100" y="4109696"/>
              <a:ext cx="351000" cy="351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42"/>
          <p:cNvSpPr/>
          <p:nvPr/>
        </p:nvSpPr>
        <p:spPr>
          <a:xfrm rot="5400000">
            <a:off x="5280375" y="3992551"/>
            <a:ext cx="202353" cy="1296536"/>
          </a:xfrm>
          <a:custGeom>
            <a:avLst/>
            <a:gdLst/>
            <a:ahLst/>
            <a:cxnLst/>
            <a:rect l="l" t="t" r="r" b="b"/>
            <a:pathLst>
              <a:path w="32585" h="208782" extrusionOk="0">
                <a:moveTo>
                  <a:pt x="204" y="54015"/>
                </a:moveTo>
                <a:lnTo>
                  <a:pt x="204" y="54036"/>
                </a:lnTo>
                <a:cubicBezTo>
                  <a:pt x="204" y="54032"/>
                  <a:pt x="205" y="54026"/>
                  <a:pt x="205" y="54017"/>
                </a:cubicBezTo>
                <a:lnTo>
                  <a:pt x="205" y="54017"/>
                </a:lnTo>
                <a:lnTo>
                  <a:pt x="204" y="54015"/>
                </a:lnTo>
                <a:close/>
                <a:moveTo>
                  <a:pt x="14778" y="112679"/>
                </a:moveTo>
                <a:cubicBezTo>
                  <a:pt x="14785" y="112703"/>
                  <a:pt x="14793" y="112726"/>
                  <a:pt x="14800" y="112745"/>
                </a:cubicBezTo>
                <a:cubicBezTo>
                  <a:pt x="14793" y="112723"/>
                  <a:pt x="14785" y="112701"/>
                  <a:pt x="14778" y="112679"/>
                </a:cubicBezTo>
                <a:close/>
                <a:moveTo>
                  <a:pt x="24939" y="146515"/>
                </a:moveTo>
                <a:cubicBezTo>
                  <a:pt x="24939" y="146529"/>
                  <a:pt x="24943" y="146546"/>
                  <a:pt x="24949" y="146565"/>
                </a:cubicBezTo>
                <a:lnTo>
                  <a:pt x="24949" y="146565"/>
                </a:lnTo>
                <a:cubicBezTo>
                  <a:pt x="24946" y="146548"/>
                  <a:pt x="24942" y="146531"/>
                  <a:pt x="24939" y="146515"/>
                </a:cubicBezTo>
                <a:close/>
                <a:moveTo>
                  <a:pt x="27719" y="192080"/>
                </a:moveTo>
                <a:lnTo>
                  <a:pt x="27719" y="192080"/>
                </a:lnTo>
                <a:cubicBezTo>
                  <a:pt x="27675" y="192158"/>
                  <a:pt x="27630" y="192237"/>
                  <a:pt x="27586" y="192316"/>
                </a:cubicBezTo>
                <a:lnTo>
                  <a:pt x="27586" y="192316"/>
                </a:lnTo>
                <a:cubicBezTo>
                  <a:pt x="27631" y="192251"/>
                  <a:pt x="27678" y="192170"/>
                  <a:pt x="27719" y="192080"/>
                </a:cubicBezTo>
                <a:close/>
                <a:moveTo>
                  <a:pt x="20190" y="0"/>
                </a:moveTo>
                <a:cubicBezTo>
                  <a:pt x="19541" y="0"/>
                  <a:pt x="18725" y="474"/>
                  <a:pt x="17703" y="1807"/>
                </a:cubicBezTo>
                <a:lnTo>
                  <a:pt x="17641" y="1664"/>
                </a:lnTo>
                <a:lnTo>
                  <a:pt x="17110" y="2686"/>
                </a:lnTo>
                <a:cubicBezTo>
                  <a:pt x="16442" y="3779"/>
                  <a:pt x="16229" y="4402"/>
                  <a:pt x="16149" y="4402"/>
                </a:cubicBezTo>
                <a:cubicBezTo>
                  <a:pt x="16141" y="4402"/>
                  <a:pt x="16134" y="4396"/>
                  <a:pt x="16129" y="4382"/>
                </a:cubicBezTo>
                <a:cubicBezTo>
                  <a:pt x="16435" y="3831"/>
                  <a:pt x="16762" y="3279"/>
                  <a:pt x="17069" y="2706"/>
                </a:cubicBezTo>
                <a:lnTo>
                  <a:pt x="17069" y="2706"/>
                </a:lnTo>
                <a:cubicBezTo>
                  <a:pt x="16804" y="3160"/>
                  <a:pt x="16696" y="3323"/>
                  <a:pt x="16675" y="3323"/>
                </a:cubicBezTo>
                <a:cubicBezTo>
                  <a:pt x="16640" y="3323"/>
                  <a:pt x="16858" y="2852"/>
                  <a:pt x="16987" y="2543"/>
                </a:cubicBezTo>
                <a:lnTo>
                  <a:pt x="16987" y="2543"/>
                </a:lnTo>
                <a:cubicBezTo>
                  <a:pt x="16680" y="3054"/>
                  <a:pt x="16394" y="3544"/>
                  <a:pt x="16149" y="3933"/>
                </a:cubicBezTo>
                <a:cubicBezTo>
                  <a:pt x="16126" y="3993"/>
                  <a:pt x="16121" y="4017"/>
                  <a:pt x="16128" y="4017"/>
                </a:cubicBezTo>
                <a:cubicBezTo>
                  <a:pt x="16152" y="4017"/>
                  <a:pt x="16320" y="3732"/>
                  <a:pt x="16415" y="3606"/>
                </a:cubicBezTo>
                <a:lnTo>
                  <a:pt x="16415" y="3606"/>
                </a:lnTo>
                <a:cubicBezTo>
                  <a:pt x="16088" y="4280"/>
                  <a:pt x="15699" y="5261"/>
                  <a:pt x="15229" y="6059"/>
                </a:cubicBezTo>
                <a:cubicBezTo>
                  <a:pt x="14555" y="7326"/>
                  <a:pt x="15004" y="6059"/>
                  <a:pt x="14248" y="7551"/>
                </a:cubicBezTo>
                <a:cubicBezTo>
                  <a:pt x="10180" y="15421"/>
                  <a:pt x="6807" y="23414"/>
                  <a:pt x="4313" y="32081"/>
                </a:cubicBezTo>
                <a:cubicBezTo>
                  <a:pt x="4287" y="32128"/>
                  <a:pt x="4272" y="32148"/>
                  <a:pt x="4264" y="32148"/>
                </a:cubicBezTo>
                <a:cubicBezTo>
                  <a:pt x="4242" y="32148"/>
                  <a:pt x="4288" y="31973"/>
                  <a:pt x="4334" y="31775"/>
                </a:cubicBezTo>
                <a:lnTo>
                  <a:pt x="4334" y="31775"/>
                </a:lnTo>
                <a:cubicBezTo>
                  <a:pt x="3639" y="34412"/>
                  <a:pt x="3005" y="36742"/>
                  <a:pt x="2535" y="39175"/>
                </a:cubicBezTo>
                <a:cubicBezTo>
                  <a:pt x="2330" y="39849"/>
                  <a:pt x="2228" y="40013"/>
                  <a:pt x="2126" y="40197"/>
                </a:cubicBezTo>
                <a:cubicBezTo>
                  <a:pt x="2129" y="40192"/>
                  <a:pt x="2131" y="40189"/>
                  <a:pt x="2132" y="40189"/>
                </a:cubicBezTo>
                <a:lnTo>
                  <a:pt x="2132" y="40189"/>
                </a:lnTo>
                <a:cubicBezTo>
                  <a:pt x="2191" y="40189"/>
                  <a:pt x="1500" y="43457"/>
                  <a:pt x="1022" y="46840"/>
                </a:cubicBezTo>
                <a:cubicBezTo>
                  <a:pt x="961" y="47290"/>
                  <a:pt x="899" y="47719"/>
                  <a:pt x="838" y="48149"/>
                </a:cubicBezTo>
                <a:cubicBezTo>
                  <a:pt x="777" y="48578"/>
                  <a:pt x="736" y="49007"/>
                  <a:pt x="675" y="49416"/>
                </a:cubicBezTo>
                <a:cubicBezTo>
                  <a:pt x="593" y="50254"/>
                  <a:pt x="491" y="51031"/>
                  <a:pt x="429" y="51705"/>
                </a:cubicBezTo>
                <a:cubicBezTo>
                  <a:pt x="314" y="52976"/>
                  <a:pt x="216" y="53866"/>
                  <a:pt x="205" y="54017"/>
                </a:cubicBezTo>
                <a:lnTo>
                  <a:pt x="205" y="54017"/>
                </a:lnTo>
                <a:lnTo>
                  <a:pt x="388" y="54220"/>
                </a:lnTo>
                <a:cubicBezTo>
                  <a:pt x="307" y="55549"/>
                  <a:pt x="245" y="55753"/>
                  <a:pt x="184" y="55917"/>
                </a:cubicBezTo>
                <a:cubicBezTo>
                  <a:pt x="123" y="56080"/>
                  <a:pt x="41" y="56223"/>
                  <a:pt x="20" y="57470"/>
                </a:cubicBezTo>
                <a:cubicBezTo>
                  <a:pt x="102" y="57715"/>
                  <a:pt x="123" y="58104"/>
                  <a:pt x="123" y="58554"/>
                </a:cubicBezTo>
                <a:cubicBezTo>
                  <a:pt x="102" y="59003"/>
                  <a:pt x="82" y="59514"/>
                  <a:pt x="82" y="60025"/>
                </a:cubicBezTo>
                <a:cubicBezTo>
                  <a:pt x="61" y="61047"/>
                  <a:pt x="0" y="62049"/>
                  <a:pt x="102" y="62478"/>
                </a:cubicBezTo>
                <a:cubicBezTo>
                  <a:pt x="102" y="62478"/>
                  <a:pt x="102" y="62478"/>
                  <a:pt x="101" y="62478"/>
                </a:cubicBezTo>
                <a:cubicBezTo>
                  <a:pt x="63" y="62478"/>
                  <a:pt x="99" y="63607"/>
                  <a:pt x="9" y="63607"/>
                </a:cubicBezTo>
                <a:cubicBezTo>
                  <a:pt x="6" y="63607"/>
                  <a:pt x="3" y="63605"/>
                  <a:pt x="0" y="63603"/>
                </a:cubicBezTo>
                <a:lnTo>
                  <a:pt x="0" y="63603"/>
                </a:lnTo>
                <a:cubicBezTo>
                  <a:pt x="164" y="63971"/>
                  <a:pt x="61" y="64870"/>
                  <a:pt x="164" y="65626"/>
                </a:cubicBezTo>
                <a:cubicBezTo>
                  <a:pt x="177" y="65688"/>
                  <a:pt x="185" y="65714"/>
                  <a:pt x="191" y="65714"/>
                </a:cubicBezTo>
                <a:cubicBezTo>
                  <a:pt x="211" y="65714"/>
                  <a:pt x="193" y="65378"/>
                  <a:pt x="225" y="65218"/>
                </a:cubicBezTo>
                <a:lnTo>
                  <a:pt x="388" y="66976"/>
                </a:lnTo>
                <a:cubicBezTo>
                  <a:pt x="377" y="67359"/>
                  <a:pt x="347" y="67587"/>
                  <a:pt x="312" y="67587"/>
                </a:cubicBezTo>
                <a:cubicBezTo>
                  <a:pt x="284" y="67587"/>
                  <a:pt x="252" y="67437"/>
                  <a:pt x="225" y="67098"/>
                </a:cubicBezTo>
                <a:lnTo>
                  <a:pt x="225" y="67098"/>
                </a:lnTo>
                <a:cubicBezTo>
                  <a:pt x="307" y="68243"/>
                  <a:pt x="470" y="70512"/>
                  <a:pt x="838" y="73292"/>
                </a:cubicBezTo>
                <a:cubicBezTo>
                  <a:pt x="1227" y="76093"/>
                  <a:pt x="1860" y="79404"/>
                  <a:pt x="2739" y="82695"/>
                </a:cubicBezTo>
                <a:cubicBezTo>
                  <a:pt x="3577" y="85987"/>
                  <a:pt x="4702" y="89175"/>
                  <a:pt x="5724" y="91812"/>
                </a:cubicBezTo>
                <a:cubicBezTo>
                  <a:pt x="6746" y="94450"/>
                  <a:pt x="7645" y="96535"/>
                  <a:pt x="8136" y="97638"/>
                </a:cubicBezTo>
                <a:cubicBezTo>
                  <a:pt x="7993" y="97025"/>
                  <a:pt x="7339" y="95656"/>
                  <a:pt x="7298" y="95063"/>
                </a:cubicBezTo>
                <a:lnTo>
                  <a:pt x="7298" y="95063"/>
                </a:lnTo>
                <a:cubicBezTo>
                  <a:pt x="7891" y="96208"/>
                  <a:pt x="7993" y="96841"/>
                  <a:pt x="8320" y="97311"/>
                </a:cubicBezTo>
                <a:cubicBezTo>
                  <a:pt x="8258" y="97863"/>
                  <a:pt x="9362" y="99928"/>
                  <a:pt x="9505" y="100930"/>
                </a:cubicBezTo>
                <a:lnTo>
                  <a:pt x="9792" y="101195"/>
                </a:lnTo>
                <a:lnTo>
                  <a:pt x="9955" y="101809"/>
                </a:lnTo>
                <a:cubicBezTo>
                  <a:pt x="12347" y="106858"/>
                  <a:pt x="10548" y="102953"/>
                  <a:pt x="12469" y="107491"/>
                </a:cubicBezTo>
                <a:cubicBezTo>
                  <a:pt x="13042" y="108779"/>
                  <a:pt x="13492" y="109720"/>
                  <a:pt x="13860" y="110537"/>
                </a:cubicBezTo>
                <a:cubicBezTo>
                  <a:pt x="14216" y="111311"/>
                  <a:pt x="14535" y="111969"/>
                  <a:pt x="14778" y="112679"/>
                </a:cubicBezTo>
                <a:lnTo>
                  <a:pt x="14778" y="112679"/>
                </a:lnTo>
                <a:cubicBezTo>
                  <a:pt x="14726" y="112517"/>
                  <a:pt x="14669" y="112274"/>
                  <a:pt x="14706" y="112274"/>
                </a:cubicBezTo>
                <a:cubicBezTo>
                  <a:pt x="14727" y="112274"/>
                  <a:pt x="14779" y="112356"/>
                  <a:pt x="14882" y="112581"/>
                </a:cubicBezTo>
                <a:cubicBezTo>
                  <a:pt x="14800" y="112745"/>
                  <a:pt x="15679" y="114380"/>
                  <a:pt x="15658" y="114748"/>
                </a:cubicBezTo>
                <a:cubicBezTo>
                  <a:pt x="15902" y="115305"/>
                  <a:pt x="16500" y="116984"/>
                  <a:pt x="16611" y="116984"/>
                </a:cubicBezTo>
                <a:cubicBezTo>
                  <a:pt x="16630" y="116984"/>
                  <a:pt x="16634" y="116932"/>
                  <a:pt x="16619" y="116813"/>
                </a:cubicBezTo>
                <a:lnTo>
                  <a:pt x="16619" y="116813"/>
                </a:lnTo>
                <a:cubicBezTo>
                  <a:pt x="16667" y="117117"/>
                  <a:pt x="17078" y="118383"/>
                  <a:pt x="17020" y="118383"/>
                </a:cubicBezTo>
                <a:cubicBezTo>
                  <a:pt x="17004" y="118383"/>
                  <a:pt x="16951" y="118285"/>
                  <a:pt x="16844" y="118039"/>
                </a:cubicBezTo>
                <a:lnTo>
                  <a:pt x="16844" y="118039"/>
                </a:lnTo>
                <a:cubicBezTo>
                  <a:pt x="17089" y="118694"/>
                  <a:pt x="17273" y="119348"/>
                  <a:pt x="17478" y="119818"/>
                </a:cubicBezTo>
                <a:lnTo>
                  <a:pt x="17232" y="118939"/>
                </a:lnTo>
                <a:lnTo>
                  <a:pt x="17232" y="118939"/>
                </a:lnTo>
                <a:cubicBezTo>
                  <a:pt x="17621" y="120063"/>
                  <a:pt x="17887" y="120922"/>
                  <a:pt x="18132" y="121699"/>
                </a:cubicBezTo>
                <a:cubicBezTo>
                  <a:pt x="18377" y="122475"/>
                  <a:pt x="18602" y="123150"/>
                  <a:pt x="18909" y="123865"/>
                </a:cubicBezTo>
                <a:lnTo>
                  <a:pt x="18725" y="123007"/>
                </a:lnTo>
                <a:lnTo>
                  <a:pt x="18725" y="123007"/>
                </a:lnTo>
                <a:cubicBezTo>
                  <a:pt x="18950" y="123681"/>
                  <a:pt x="19154" y="124295"/>
                  <a:pt x="19297" y="124806"/>
                </a:cubicBezTo>
                <a:cubicBezTo>
                  <a:pt x="19440" y="125337"/>
                  <a:pt x="19522" y="125767"/>
                  <a:pt x="19501" y="126053"/>
                </a:cubicBezTo>
                <a:cubicBezTo>
                  <a:pt x="19358" y="125603"/>
                  <a:pt x="19195" y="125133"/>
                  <a:pt x="19031" y="124683"/>
                </a:cubicBezTo>
                <a:lnTo>
                  <a:pt x="19031" y="124683"/>
                </a:lnTo>
                <a:cubicBezTo>
                  <a:pt x="19726" y="126932"/>
                  <a:pt x="20135" y="128281"/>
                  <a:pt x="20748" y="130121"/>
                </a:cubicBezTo>
                <a:lnTo>
                  <a:pt x="20564" y="129466"/>
                </a:lnTo>
                <a:lnTo>
                  <a:pt x="20564" y="129466"/>
                </a:lnTo>
                <a:cubicBezTo>
                  <a:pt x="21014" y="130632"/>
                  <a:pt x="22118" y="134352"/>
                  <a:pt x="23058" y="138093"/>
                </a:cubicBezTo>
                <a:cubicBezTo>
                  <a:pt x="24040" y="141834"/>
                  <a:pt x="24816" y="145595"/>
                  <a:pt x="25143" y="146699"/>
                </a:cubicBezTo>
                <a:lnTo>
                  <a:pt x="25082" y="145636"/>
                </a:lnTo>
                <a:lnTo>
                  <a:pt x="25566" y="147530"/>
                </a:lnTo>
                <a:lnTo>
                  <a:pt x="25566" y="147530"/>
                </a:lnTo>
                <a:cubicBezTo>
                  <a:pt x="25494" y="147305"/>
                  <a:pt x="25024" y="146785"/>
                  <a:pt x="24949" y="146565"/>
                </a:cubicBezTo>
                <a:lnTo>
                  <a:pt x="24949" y="146565"/>
                </a:lnTo>
                <a:cubicBezTo>
                  <a:pt x="25052" y="147078"/>
                  <a:pt x="25210" y="147856"/>
                  <a:pt x="25368" y="148825"/>
                </a:cubicBezTo>
                <a:cubicBezTo>
                  <a:pt x="25532" y="149827"/>
                  <a:pt x="25736" y="151033"/>
                  <a:pt x="25941" y="152382"/>
                </a:cubicBezTo>
                <a:cubicBezTo>
                  <a:pt x="26370" y="155080"/>
                  <a:pt x="26758" y="158330"/>
                  <a:pt x="27085" y="161581"/>
                </a:cubicBezTo>
                <a:cubicBezTo>
                  <a:pt x="27249" y="163196"/>
                  <a:pt x="27372" y="164811"/>
                  <a:pt x="27453" y="166344"/>
                </a:cubicBezTo>
                <a:cubicBezTo>
                  <a:pt x="27535" y="167877"/>
                  <a:pt x="27576" y="169349"/>
                  <a:pt x="27576" y="170657"/>
                </a:cubicBezTo>
                <a:cubicBezTo>
                  <a:pt x="27556" y="173274"/>
                  <a:pt x="27351" y="175318"/>
                  <a:pt x="27208" y="176258"/>
                </a:cubicBezTo>
                <a:cubicBezTo>
                  <a:pt x="27117" y="176811"/>
                  <a:pt x="27057" y="176985"/>
                  <a:pt x="27017" y="176985"/>
                </a:cubicBezTo>
                <a:cubicBezTo>
                  <a:pt x="26948" y="176985"/>
                  <a:pt x="26935" y="176483"/>
                  <a:pt x="26922" y="176483"/>
                </a:cubicBezTo>
                <a:cubicBezTo>
                  <a:pt x="26840" y="177382"/>
                  <a:pt x="26840" y="177587"/>
                  <a:pt x="26861" y="177750"/>
                </a:cubicBezTo>
                <a:cubicBezTo>
                  <a:pt x="26861" y="177914"/>
                  <a:pt x="26861" y="178057"/>
                  <a:pt x="26717" y="178813"/>
                </a:cubicBezTo>
                <a:cubicBezTo>
                  <a:pt x="26690" y="178930"/>
                  <a:pt x="26670" y="178975"/>
                  <a:pt x="26655" y="178975"/>
                </a:cubicBezTo>
                <a:cubicBezTo>
                  <a:pt x="26617" y="178975"/>
                  <a:pt x="26621" y="178645"/>
                  <a:pt x="26636" y="178466"/>
                </a:cubicBezTo>
                <a:lnTo>
                  <a:pt x="26636" y="178466"/>
                </a:lnTo>
                <a:cubicBezTo>
                  <a:pt x="26595" y="178813"/>
                  <a:pt x="26533" y="179140"/>
                  <a:pt x="26472" y="179386"/>
                </a:cubicBezTo>
                <a:cubicBezTo>
                  <a:pt x="26431" y="179631"/>
                  <a:pt x="26390" y="179794"/>
                  <a:pt x="26431" y="179815"/>
                </a:cubicBezTo>
                <a:cubicBezTo>
                  <a:pt x="26656" y="178997"/>
                  <a:pt x="26758" y="179386"/>
                  <a:pt x="26942" y="179059"/>
                </a:cubicBezTo>
                <a:lnTo>
                  <a:pt x="26942" y="179059"/>
                </a:lnTo>
                <a:lnTo>
                  <a:pt x="26840" y="179549"/>
                </a:lnTo>
                <a:lnTo>
                  <a:pt x="26717" y="180040"/>
                </a:lnTo>
                <a:cubicBezTo>
                  <a:pt x="26656" y="180367"/>
                  <a:pt x="26595" y="180694"/>
                  <a:pt x="26493" y="181021"/>
                </a:cubicBezTo>
                <a:lnTo>
                  <a:pt x="26411" y="180898"/>
                </a:lnTo>
                <a:cubicBezTo>
                  <a:pt x="26349" y="181123"/>
                  <a:pt x="26349" y="181409"/>
                  <a:pt x="26309" y="181880"/>
                </a:cubicBezTo>
                <a:cubicBezTo>
                  <a:pt x="26288" y="182125"/>
                  <a:pt x="26227" y="182411"/>
                  <a:pt x="26145" y="182759"/>
                </a:cubicBezTo>
                <a:cubicBezTo>
                  <a:pt x="26063" y="183086"/>
                  <a:pt x="25961" y="183494"/>
                  <a:pt x="25798" y="183965"/>
                </a:cubicBezTo>
                <a:cubicBezTo>
                  <a:pt x="25246" y="185539"/>
                  <a:pt x="24551" y="187154"/>
                  <a:pt x="23794" y="188748"/>
                </a:cubicBezTo>
                <a:cubicBezTo>
                  <a:pt x="23038" y="190342"/>
                  <a:pt x="22159" y="191896"/>
                  <a:pt x="21259" y="193368"/>
                </a:cubicBezTo>
                <a:cubicBezTo>
                  <a:pt x="21239" y="193327"/>
                  <a:pt x="21321" y="193143"/>
                  <a:pt x="21443" y="192898"/>
                </a:cubicBezTo>
                <a:cubicBezTo>
                  <a:pt x="21566" y="192632"/>
                  <a:pt x="21730" y="192325"/>
                  <a:pt x="21893" y="191998"/>
                </a:cubicBezTo>
                <a:lnTo>
                  <a:pt x="21893" y="191998"/>
                </a:lnTo>
                <a:cubicBezTo>
                  <a:pt x="21648" y="192387"/>
                  <a:pt x="21321" y="193000"/>
                  <a:pt x="21055" y="193347"/>
                </a:cubicBezTo>
                <a:cubicBezTo>
                  <a:pt x="21134" y="193250"/>
                  <a:pt x="21174" y="193210"/>
                  <a:pt x="21187" y="193210"/>
                </a:cubicBezTo>
                <a:cubicBezTo>
                  <a:pt x="21247" y="193210"/>
                  <a:pt x="20643" y="194178"/>
                  <a:pt x="20672" y="194178"/>
                </a:cubicBezTo>
                <a:cubicBezTo>
                  <a:pt x="20677" y="194178"/>
                  <a:pt x="20700" y="194149"/>
                  <a:pt x="20748" y="194083"/>
                </a:cubicBezTo>
                <a:lnTo>
                  <a:pt x="20748" y="194083"/>
                </a:lnTo>
                <a:cubicBezTo>
                  <a:pt x="19645" y="196373"/>
                  <a:pt x="17519" y="198908"/>
                  <a:pt x="16292" y="200829"/>
                </a:cubicBezTo>
                <a:cubicBezTo>
                  <a:pt x="16333" y="200993"/>
                  <a:pt x="16456" y="202608"/>
                  <a:pt x="16578" y="204223"/>
                </a:cubicBezTo>
                <a:cubicBezTo>
                  <a:pt x="16680" y="205817"/>
                  <a:pt x="16803" y="207432"/>
                  <a:pt x="16926" y="207514"/>
                </a:cubicBezTo>
                <a:cubicBezTo>
                  <a:pt x="16476" y="208066"/>
                  <a:pt x="16026" y="208638"/>
                  <a:pt x="15883" y="208781"/>
                </a:cubicBezTo>
                <a:cubicBezTo>
                  <a:pt x="16047" y="208679"/>
                  <a:pt x="16946" y="207616"/>
                  <a:pt x="17376" y="206982"/>
                </a:cubicBezTo>
                <a:lnTo>
                  <a:pt x="17314" y="206798"/>
                </a:lnTo>
                <a:cubicBezTo>
                  <a:pt x="18336" y="205388"/>
                  <a:pt x="17641" y="206532"/>
                  <a:pt x="18663" y="205183"/>
                </a:cubicBezTo>
                <a:lnTo>
                  <a:pt x="18663" y="205183"/>
                </a:lnTo>
                <a:cubicBezTo>
                  <a:pt x="18827" y="205204"/>
                  <a:pt x="17907" y="206451"/>
                  <a:pt x="17069" y="207534"/>
                </a:cubicBezTo>
                <a:cubicBezTo>
                  <a:pt x="17846" y="206573"/>
                  <a:pt x="18663" y="205653"/>
                  <a:pt x="18847" y="205163"/>
                </a:cubicBezTo>
                <a:cubicBezTo>
                  <a:pt x="19121" y="204845"/>
                  <a:pt x="19204" y="204784"/>
                  <a:pt x="19242" y="204784"/>
                </a:cubicBezTo>
                <a:cubicBezTo>
                  <a:pt x="19266" y="204784"/>
                  <a:pt x="19272" y="204808"/>
                  <a:pt x="19296" y="204808"/>
                </a:cubicBezTo>
                <a:cubicBezTo>
                  <a:pt x="19338" y="204808"/>
                  <a:pt x="19439" y="204729"/>
                  <a:pt x="19808" y="204284"/>
                </a:cubicBezTo>
                <a:cubicBezTo>
                  <a:pt x="20380" y="203466"/>
                  <a:pt x="21055" y="202342"/>
                  <a:pt x="21791" y="201442"/>
                </a:cubicBezTo>
                <a:lnTo>
                  <a:pt x="21811" y="201483"/>
                </a:lnTo>
                <a:cubicBezTo>
                  <a:pt x="22690" y="200379"/>
                  <a:pt x="23263" y="199460"/>
                  <a:pt x="23815" y="198540"/>
                </a:cubicBezTo>
                <a:cubicBezTo>
                  <a:pt x="24080" y="198090"/>
                  <a:pt x="24346" y="197640"/>
                  <a:pt x="24632" y="197170"/>
                </a:cubicBezTo>
                <a:cubicBezTo>
                  <a:pt x="24919" y="196700"/>
                  <a:pt x="25225" y="196209"/>
                  <a:pt x="25593" y="195657"/>
                </a:cubicBezTo>
                <a:lnTo>
                  <a:pt x="25593" y="195657"/>
                </a:lnTo>
                <a:lnTo>
                  <a:pt x="25491" y="195923"/>
                </a:lnTo>
                <a:cubicBezTo>
                  <a:pt x="26014" y="195226"/>
                  <a:pt x="26793" y="193723"/>
                  <a:pt x="27586" y="192316"/>
                </a:cubicBezTo>
                <a:lnTo>
                  <a:pt x="27586" y="192316"/>
                </a:lnTo>
                <a:cubicBezTo>
                  <a:pt x="27519" y="192413"/>
                  <a:pt x="27457" y="192477"/>
                  <a:pt x="27433" y="192489"/>
                </a:cubicBezTo>
                <a:cubicBezTo>
                  <a:pt x="27430" y="192490"/>
                  <a:pt x="27428" y="192491"/>
                  <a:pt x="27426" y="192491"/>
                </a:cubicBezTo>
                <a:cubicBezTo>
                  <a:pt x="27398" y="192491"/>
                  <a:pt x="27448" y="192355"/>
                  <a:pt x="27658" y="191917"/>
                </a:cubicBezTo>
                <a:cubicBezTo>
                  <a:pt x="27883" y="191487"/>
                  <a:pt x="28107" y="191099"/>
                  <a:pt x="28291" y="190731"/>
                </a:cubicBezTo>
                <a:cubicBezTo>
                  <a:pt x="28475" y="190342"/>
                  <a:pt x="28639" y="189975"/>
                  <a:pt x="28802" y="189647"/>
                </a:cubicBezTo>
                <a:cubicBezTo>
                  <a:pt x="28946" y="189300"/>
                  <a:pt x="29109" y="188973"/>
                  <a:pt x="29252" y="188646"/>
                </a:cubicBezTo>
                <a:cubicBezTo>
                  <a:pt x="29395" y="188298"/>
                  <a:pt x="29538" y="187992"/>
                  <a:pt x="29702" y="187665"/>
                </a:cubicBezTo>
                <a:lnTo>
                  <a:pt x="29886" y="186990"/>
                </a:lnTo>
                <a:lnTo>
                  <a:pt x="30070" y="186315"/>
                </a:lnTo>
                <a:cubicBezTo>
                  <a:pt x="30213" y="185907"/>
                  <a:pt x="30397" y="185436"/>
                  <a:pt x="30560" y="184885"/>
                </a:cubicBezTo>
                <a:cubicBezTo>
                  <a:pt x="30724" y="184333"/>
                  <a:pt x="30928" y="183719"/>
                  <a:pt x="31092" y="183024"/>
                </a:cubicBezTo>
                <a:cubicBezTo>
                  <a:pt x="31480" y="181655"/>
                  <a:pt x="31787" y="180040"/>
                  <a:pt x="32053" y="178261"/>
                </a:cubicBezTo>
                <a:cubicBezTo>
                  <a:pt x="32298" y="176483"/>
                  <a:pt x="32462" y="174541"/>
                  <a:pt x="32523" y="172538"/>
                </a:cubicBezTo>
                <a:cubicBezTo>
                  <a:pt x="32584" y="170555"/>
                  <a:pt x="32543" y="168490"/>
                  <a:pt x="32441" y="166446"/>
                </a:cubicBezTo>
                <a:cubicBezTo>
                  <a:pt x="32216" y="162358"/>
                  <a:pt x="31726" y="158392"/>
                  <a:pt x="31276" y="154998"/>
                </a:cubicBezTo>
                <a:cubicBezTo>
                  <a:pt x="31215" y="154569"/>
                  <a:pt x="31174" y="154160"/>
                  <a:pt x="31112" y="153751"/>
                </a:cubicBezTo>
                <a:cubicBezTo>
                  <a:pt x="31051" y="153343"/>
                  <a:pt x="30990" y="152954"/>
                  <a:pt x="30928" y="152566"/>
                </a:cubicBezTo>
                <a:cubicBezTo>
                  <a:pt x="30826" y="151810"/>
                  <a:pt x="30704" y="151094"/>
                  <a:pt x="30622" y="150419"/>
                </a:cubicBezTo>
                <a:cubicBezTo>
                  <a:pt x="30397" y="149111"/>
                  <a:pt x="30213" y="148007"/>
                  <a:pt x="30070" y="147210"/>
                </a:cubicBezTo>
                <a:lnTo>
                  <a:pt x="30070" y="147210"/>
                </a:lnTo>
                <a:lnTo>
                  <a:pt x="30131" y="147455"/>
                </a:lnTo>
                <a:cubicBezTo>
                  <a:pt x="29927" y="146229"/>
                  <a:pt x="29641" y="144839"/>
                  <a:pt x="29375" y="143347"/>
                </a:cubicBezTo>
                <a:cubicBezTo>
                  <a:pt x="29048" y="141854"/>
                  <a:pt x="28741" y="140219"/>
                  <a:pt x="28353" y="138543"/>
                </a:cubicBezTo>
                <a:cubicBezTo>
                  <a:pt x="27985" y="136846"/>
                  <a:pt x="27535" y="135068"/>
                  <a:pt x="27085" y="133269"/>
                </a:cubicBezTo>
                <a:cubicBezTo>
                  <a:pt x="26861" y="132369"/>
                  <a:pt x="26615" y="131470"/>
                  <a:pt x="26370" y="130550"/>
                </a:cubicBezTo>
                <a:cubicBezTo>
                  <a:pt x="26125" y="129630"/>
                  <a:pt x="25859" y="128710"/>
                  <a:pt x="25593" y="127790"/>
                </a:cubicBezTo>
                <a:cubicBezTo>
                  <a:pt x="24551" y="124131"/>
                  <a:pt x="23365" y="120492"/>
                  <a:pt x="22200" y="117201"/>
                </a:cubicBezTo>
                <a:cubicBezTo>
                  <a:pt x="21893" y="116363"/>
                  <a:pt x="21607" y="115566"/>
                  <a:pt x="21300" y="114789"/>
                </a:cubicBezTo>
                <a:cubicBezTo>
                  <a:pt x="21035" y="113992"/>
                  <a:pt x="20728" y="113236"/>
                  <a:pt x="20442" y="112520"/>
                </a:cubicBezTo>
                <a:cubicBezTo>
                  <a:pt x="20156" y="111805"/>
                  <a:pt x="19869" y="111089"/>
                  <a:pt x="19624" y="110435"/>
                </a:cubicBezTo>
                <a:cubicBezTo>
                  <a:pt x="19338" y="109781"/>
                  <a:pt x="19072" y="109147"/>
                  <a:pt x="18827" y="108554"/>
                </a:cubicBezTo>
                <a:cubicBezTo>
                  <a:pt x="18357" y="107021"/>
                  <a:pt x="17457" y="105038"/>
                  <a:pt x="16844" y="103505"/>
                </a:cubicBezTo>
                <a:lnTo>
                  <a:pt x="16844" y="103505"/>
                </a:lnTo>
                <a:cubicBezTo>
                  <a:pt x="16992" y="103895"/>
                  <a:pt x="17031" y="104057"/>
                  <a:pt x="17003" y="104057"/>
                </a:cubicBezTo>
                <a:cubicBezTo>
                  <a:pt x="16969" y="104057"/>
                  <a:pt x="16837" y="103822"/>
                  <a:pt x="16680" y="103464"/>
                </a:cubicBezTo>
                <a:cubicBezTo>
                  <a:pt x="14698" y="98885"/>
                  <a:pt x="16476" y="103178"/>
                  <a:pt x="14391" y="98599"/>
                </a:cubicBezTo>
                <a:cubicBezTo>
                  <a:pt x="13798" y="97270"/>
                  <a:pt x="12797" y="95042"/>
                  <a:pt x="11672" y="92324"/>
                </a:cubicBezTo>
                <a:cubicBezTo>
                  <a:pt x="11120" y="90954"/>
                  <a:pt x="10548" y="89482"/>
                  <a:pt x="9996" y="87949"/>
                </a:cubicBezTo>
                <a:cubicBezTo>
                  <a:pt x="9424" y="86416"/>
                  <a:pt x="8892" y="84801"/>
                  <a:pt x="8422" y="83206"/>
                </a:cubicBezTo>
                <a:cubicBezTo>
                  <a:pt x="7482" y="79977"/>
                  <a:pt x="6787" y="76726"/>
                  <a:pt x="6357" y="73946"/>
                </a:cubicBezTo>
                <a:cubicBezTo>
                  <a:pt x="5908" y="71187"/>
                  <a:pt x="5744" y="68918"/>
                  <a:pt x="5662" y="67671"/>
                </a:cubicBezTo>
                <a:cubicBezTo>
                  <a:pt x="5540" y="66996"/>
                  <a:pt x="5499" y="66281"/>
                  <a:pt x="5438" y="65565"/>
                </a:cubicBezTo>
                <a:cubicBezTo>
                  <a:pt x="5397" y="65197"/>
                  <a:pt x="5376" y="64829"/>
                  <a:pt x="5356" y="64461"/>
                </a:cubicBezTo>
                <a:cubicBezTo>
                  <a:pt x="5335" y="64073"/>
                  <a:pt x="5335" y="63705"/>
                  <a:pt x="5315" y="63337"/>
                </a:cubicBezTo>
                <a:cubicBezTo>
                  <a:pt x="5315" y="62949"/>
                  <a:pt x="5294" y="62581"/>
                  <a:pt x="5294" y="62213"/>
                </a:cubicBezTo>
                <a:cubicBezTo>
                  <a:pt x="5274" y="61824"/>
                  <a:pt x="5294" y="61456"/>
                  <a:pt x="5274" y="61109"/>
                </a:cubicBezTo>
                <a:cubicBezTo>
                  <a:pt x="5274" y="60373"/>
                  <a:pt x="5254" y="59678"/>
                  <a:pt x="5254" y="59003"/>
                </a:cubicBezTo>
                <a:lnTo>
                  <a:pt x="5254" y="59003"/>
                </a:lnTo>
                <a:lnTo>
                  <a:pt x="5294" y="59269"/>
                </a:lnTo>
                <a:cubicBezTo>
                  <a:pt x="5294" y="57858"/>
                  <a:pt x="5458" y="53136"/>
                  <a:pt x="6194" y="48394"/>
                </a:cubicBezTo>
                <a:cubicBezTo>
                  <a:pt x="6276" y="47822"/>
                  <a:pt x="6378" y="47229"/>
                  <a:pt x="6460" y="46636"/>
                </a:cubicBezTo>
                <a:cubicBezTo>
                  <a:pt x="6562" y="46043"/>
                  <a:pt x="6664" y="45471"/>
                  <a:pt x="6766" y="44898"/>
                </a:cubicBezTo>
                <a:cubicBezTo>
                  <a:pt x="6950" y="43754"/>
                  <a:pt x="7196" y="42670"/>
                  <a:pt x="7400" y="41689"/>
                </a:cubicBezTo>
                <a:cubicBezTo>
                  <a:pt x="7604" y="40708"/>
                  <a:pt x="7809" y="39808"/>
                  <a:pt x="7972" y="39072"/>
                </a:cubicBezTo>
                <a:cubicBezTo>
                  <a:pt x="8136" y="38336"/>
                  <a:pt x="8299" y="37723"/>
                  <a:pt x="8381" y="37335"/>
                </a:cubicBezTo>
                <a:lnTo>
                  <a:pt x="8381" y="37335"/>
                </a:lnTo>
                <a:lnTo>
                  <a:pt x="8258" y="37744"/>
                </a:lnTo>
                <a:cubicBezTo>
                  <a:pt x="8402" y="37049"/>
                  <a:pt x="8504" y="36538"/>
                  <a:pt x="8606" y="36149"/>
                </a:cubicBezTo>
                <a:cubicBezTo>
                  <a:pt x="8729" y="35761"/>
                  <a:pt x="8810" y="35475"/>
                  <a:pt x="8913" y="35229"/>
                </a:cubicBezTo>
                <a:cubicBezTo>
                  <a:pt x="9097" y="34718"/>
                  <a:pt x="9281" y="34269"/>
                  <a:pt x="9628" y="33185"/>
                </a:cubicBezTo>
                <a:lnTo>
                  <a:pt x="9628" y="33185"/>
                </a:lnTo>
                <a:cubicBezTo>
                  <a:pt x="9615" y="33197"/>
                  <a:pt x="9603" y="33202"/>
                  <a:pt x="9593" y="33202"/>
                </a:cubicBezTo>
                <a:cubicBezTo>
                  <a:pt x="9501" y="33202"/>
                  <a:pt x="9580" y="32692"/>
                  <a:pt x="9710" y="32081"/>
                </a:cubicBezTo>
                <a:cubicBezTo>
                  <a:pt x="9771" y="31734"/>
                  <a:pt x="9873" y="31345"/>
                  <a:pt x="9955" y="30998"/>
                </a:cubicBezTo>
                <a:cubicBezTo>
                  <a:pt x="10057" y="30650"/>
                  <a:pt x="10139" y="30323"/>
                  <a:pt x="10221" y="30098"/>
                </a:cubicBezTo>
                <a:lnTo>
                  <a:pt x="10241" y="30160"/>
                </a:lnTo>
                <a:cubicBezTo>
                  <a:pt x="10630" y="28790"/>
                  <a:pt x="11509" y="25662"/>
                  <a:pt x="12326" y="23434"/>
                </a:cubicBezTo>
                <a:lnTo>
                  <a:pt x="12408" y="23557"/>
                </a:lnTo>
                <a:cubicBezTo>
                  <a:pt x="12981" y="21676"/>
                  <a:pt x="14432" y="18263"/>
                  <a:pt x="15004" y="16975"/>
                </a:cubicBezTo>
                <a:cubicBezTo>
                  <a:pt x="16353" y="14011"/>
                  <a:pt x="18663" y="9595"/>
                  <a:pt x="20626" y="5711"/>
                </a:cubicBezTo>
                <a:cubicBezTo>
                  <a:pt x="21178" y="4955"/>
                  <a:pt x="21689" y="4178"/>
                  <a:pt x="22261" y="3422"/>
                </a:cubicBezTo>
                <a:lnTo>
                  <a:pt x="22425" y="3054"/>
                </a:lnTo>
                <a:cubicBezTo>
                  <a:pt x="22425" y="3054"/>
                  <a:pt x="22138" y="1582"/>
                  <a:pt x="21423" y="682"/>
                </a:cubicBezTo>
                <a:cubicBezTo>
                  <a:pt x="21101" y="288"/>
                  <a:pt x="20696" y="0"/>
                  <a:pt x="201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Openai Gifts &amp; Merchandise | Redbubble">
            <a:extLst>
              <a:ext uri="{FF2B5EF4-FFF2-40B4-BE49-F238E27FC236}">
                <a16:creationId xmlns:a16="http://schemas.microsoft.com/office/drawing/2014/main" id="{F9FE6858-1E79-56EC-6393-13C7C388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4792">
            <a:off x="7610121" y="3978525"/>
            <a:ext cx="958209" cy="95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DK vs. API: The Difference Explained">
            <a:extLst>
              <a:ext uri="{FF2B5EF4-FFF2-40B4-BE49-F238E27FC236}">
                <a16:creationId xmlns:a16="http://schemas.microsoft.com/office/drawing/2014/main" id="{4186E56F-5668-0AB6-88D7-14835A284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76" y="1333400"/>
            <a:ext cx="2698902" cy="249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17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5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11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მუსიკის მოდელები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066" name="Google Shape;2066;p45"/>
          <p:cNvSpPr txBox="1">
            <a:spLocks noGrp="1"/>
          </p:cNvSpPr>
          <p:nvPr>
            <p:ph type="subTitle" idx="1"/>
          </p:nvPr>
        </p:nvSpPr>
        <p:spPr>
          <a:xfrm>
            <a:off x="1213550" y="2261223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სხვანაირი ტაქტიკა</a:t>
            </a:r>
            <a:endParaRPr dirty="0"/>
          </a:p>
        </p:txBody>
      </p:sp>
      <p:sp>
        <p:nvSpPr>
          <p:cNvPr id="2067" name="Google Shape;2067;p45"/>
          <p:cNvSpPr txBox="1">
            <a:spLocks noGrp="1"/>
          </p:cNvSpPr>
          <p:nvPr>
            <p:ph type="subTitle" idx="2"/>
          </p:nvPr>
        </p:nvSpPr>
        <p:spPr>
          <a:xfrm>
            <a:off x="1213550" y="1922988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>
                <a:hlinkClick r:id="rId3"/>
              </a:rPr>
              <a:t>Riffusion</a:t>
            </a:r>
            <a:endParaRPr lang="en-US" dirty="0"/>
          </a:p>
        </p:txBody>
      </p:sp>
      <p:sp>
        <p:nvSpPr>
          <p:cNvPr id="2068" name="Google Shape;2068;p45"/>
          <p:cNvSpPr txBox="1">
            <a:spLocks noGrp="1"/>
          </p:cNvSpPr>
          <p:nvPr>
            <p:ph type="subTitle" idx="3"/>
          </p:nvPr>
        </p:nvSpPr>
        <p:spPr>
          <a:xfrm>
            <a:off x="3567150" y="2261223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Research</a:t>
            </a:r>
            <a:endParaRPr dirty="0"/>
          </a:p>
        </p:txBody>
      </p:sp>
      <p:sp>
        <p:nvSpPr>
          <p:cNvPr id="2069" name="Google Shape;2069;p45"/>
          <p:cNvSpPr txBox="1">
            <a:spLocks noGrp="1"/>
          </p:cNvSpPr>
          <p:nvPr>
            <p:ph type="subTitle" idx="4"/>
          </p:nvPr>
        </p:nvSpPr>
        <p:spPr>
          <a:xfrm>
            <a:off x="3567149" y="1922988"/>
            <a:ext cx="20922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>
                <a:hlinkClick r:id="rId4"/>
              </a:rPr>
              <a:t>MusicLM</a:t>
            </a:r>
            <a:endParaRPr lang="en-US" dirty="0"/>
          </a:p>
        </p:txBody>
      </p:sp>
      <p:sp>
        <p:nvSpPr>
          <p:cNvPr id="2070" name="Google Shape;2070;p45"/>
          <p:cNvSpPr txBox="1">
            <a:spLocks noGrp="1"/>
          </p:cNvSpPr>
          <p:nvPr>
            <p:ph type="subTitle" idx="5"/>
          </p:nvPr>
        </p:nvSpPr>
        <p:spPr>
          <a:xfrm>
            <a:off x="5920750" y="2261223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OpenAI</a:t>
            </a:r>
            <a:endParaRPr dirty="0"/>
          </a:p>
        </p:txBody>
      </p:sp>
      <p:sp>
        <p:nvSpPr>
          <p:cNvPr id="2071" name="Google Shape;2071;p45"/>
          <p:cNvSpPr txBox="1">
            <a:spLocks noGrp="1"/>
          </p:cNvSpPr>
          <p:nvPr>
            <p:ph type="subTitle" idx="6"/>
          </p:nvPr>
        </p:nvSpPr>
        <p:spPr>
          <a:xfrm>
            <a:off x="5920750" y="1922988"/>
            <a:ext cx="200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>
                <a:hlinkClick r:id="rId5"/>
              </a:rPr>
              <a:t>Jukebox</a:t>
            </a:r>
            <a:endParaRPr lang="en-US" dirty="0"/>
          </a:p>
        </p:txBody>
      </p:sp>
      <p:sp>
        <p:nvSpPr>
          <p:cNvPr id="2077" name="Google Shape;2077;p45"/>
          <p:cNvSpPr/>
          <p:nvPr/>
        </p:nvSpPr>
        <p:spPr>
          <a:xfrm>
            <a:off x="6041400" y="4340675"/>
            <a:ext cx="2382600" cy="54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2078" name="Google Shape;2078;p45"/>
          <p:cNvGrpSpPr/>
          <p:nvPr/>
        </p:nvGrpSpPr>
        <p:grpSpPr>
          <a:xfrm>
            <a:off x="6439850" y="4464550"/>
            <a:ext cx="1585725" cy="308100"/>
            <a:chOff x="6439850" y="4464550"/>
            <a:chExt cx="1585725" cy="308100"/>
          </a:xfrm>
        </p:grpSpPr>
        <p:sp>
          <p:nvSpPr>
            <p:cNvPr id="2079" name="Google Shape;2079;p45"/>
            <p:cNvSpPr/>
            <p:nvPr/>
          </p:nvSpPr>
          <p:spPr>
            <a:xfrm>
              <a:off x="6439850" y="4464550"/>
              <a:ext cx="308100" cy="30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6873851" y="4464550"/>
              <a:ext cx="308100" cy="30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7307853" y="4464550"/>
              <a:ext cx="308100" cy="30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7717475" y="4464550"/>
              <a:ext cx="308100" cy="30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3" name="Google Shape;2083;p45"/>
          <p:cNvGrpSpPr/>
          <p:nvPr/>
        </p:nvGrpSpPr>
        <p:grpSpPr>
          <a:xfrm rot="1808271">
            <a:off x="7964437" y="4050777"/>
            <a:ext cx="638919" cy="168410"/>
            <a:chOff x="301275" y="1855975"/>
            <a:chExt cx="7065850" cy="1992000"/>
          </a:xfrm>
        </p:grpSpPr>
        <p:sp>
          <p:nvSpPr>
            <p:cNvPr id="2084" name="Google Shape;2084;p45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5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5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403E44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45"/>
          <p:cNvGrpSpPr/>
          <p:nvPr/>
        </p:nvGrpSpPr>
        <p:grpSpPr>
          <a:xfrm>
            <a:off x="726450" y="3955504"/>
            <a:ext cx="1210425" cy="941296"/>
            <a:chOff x="7779250" y="122604"/>
            <a:chExt cx="1210425" cy="941296"/>
          </a:xfrm>
        </p:grpSpPr>
        <p:pic>
          <p:nvPicPr>
            <p:cNvPr id="2113" name="Google Shape;2113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 flipH="1">
              <a:off x="7951737" y="25962"/>
              <a:ext cx="865451" cy="1210425"/>
            </a:xfrm>
            <a:prstGeom prst="rect">
              <a:avLst/>
            </a:prstGeom>
            <a:noFill/>
            <a:ln>
              <a:noFill/>
            </a:ln>
            <a:effectLst>
              <a:outerShdw blurRad="14288" dist="9525" dir="4860000" algn="bl" rotWithShape="0">
                <a:srgbClr val="000000">
                  <a:alpha val="25000"/>
                </a:srgbClr>
              </a:outerShdw>
            </a:effectLst>
          </p:spPr>
        </p:pic>
        <p:grpSp>
          <p:nvGrpSpPr>
            <p:cNvPr id="2114" name="Google Shape;2114;p45"/>
            <p:cNvGrpSpPr/>
            <p:nvPr/>
          </p:nvGrpSpPr>
          <p:grpSpPr>
            <a:xfrm rot="3799">
              <a:off x="8064725" y="122957"/>
              <a:ext cx="639460" cy="168523"/>
              <a:chOff x="301275" y="1855975"/>
              <a:chExt cx="7065850" cy="1992000"/>
            </a:xfrm>
          </p:grpSpPr>
          <p:sp>
            <p:nvSpPr>
              <p:cNvPr id="2115" name="Google Shape;2115;p45"/>
              <p:cNvSpPr/>
              <p:nvPr/>
            </p:nvSpPr>
            <p:spPr>
              <a:xfrm>
                <a:off x="305425" y="3095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0"/>
                    </a:moveTo>
                    <a:lnTo>
                      <a:pt x="1" y="37"/>
                    </a:ln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5"/>
              <p:cNvSpPr/>
              <p:nvPr/>
            </p:nvSpPr>
            <p:spPr>
              <a:xfrm>
                <a:off x="304025" y="272357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1" y="37"/>
                    </a:moveTo>
                    <a:lnTo>
                      <a:pt x="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5"/>
              <p:cNvSpPr/>
              <p:nvPr/>
            </p:nvSpPr>
            <p:spPr>
              <a:xfrm>
                <a:off x="305425" y="3095125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1"/>
                    </a:moveTo>
                    <a:lnTo>
                      <a:pt x="0" y="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305875" y="328230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1" y="1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301275" y="1972125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0" y="1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5"/>
              <p:cNvSpPr/>
              <p:nvPr/>
            </p:nvSpPr>
            <p:spPr>
              <a:xfrm>
                <a:off x="306800" y="3470400"/>
                <a:ext cx="2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1" extrusionOk="0">
                    <a:moveTo>
                      <a:pt x="1" y="111"/>
                    </a:moveTo>
                    <a:lnTo>
                      <a:pt x="1" y="1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5"/>
              <p:cNvSpPr/>
              <p:nvPr/>
            </p:nvSpPr>
            <p:spPr>
              <a:xfrm>
                <a:off x="7240800" y="1855975"/>
                <a:ext cx="498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92" extrusionOk="0">
                    <a:moveTo>
                      <a:pt x="1992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301275" y="1906200"/>
                <a:ext cx="138325" cy="18426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73706" extrusionOk="0">
                    <a:moveTo>
                      <a:pt x="2490" y="1"/>
                    </a:moveTo>
                    <a:lnTo>
                      <a:pt x="1771" y="775"/>
                    </a:lnTo>
                    <a:lnTo>
                      <a:pt x="0" y="2638"/>
                    </a:lnTo>
                    <a:lnTo>
                      <a:pt x="0" y="2785"/>
                    </a:lnTo>
                    <a:lnTo>
                      <a:pt x="1789" y="4593"/>
                    </a:lnTo>
                    <a:lnTo>
                      <a:pt x="3559" y="6400"/>
                    </a:lnTo>
                    <a:lnTo>
                      <a:pt x="1789" y="8262"/>
                    </a:lnTo>
                    <a:lnTo>
                      <a:pt x="37" y="10125"/>
                    </a:lnTo>
                    <a:lnTo>
                      <a:pt x="19" y="10272"/>
                    </a:lnTo>
                    <a:lnTo>
                      <a:pt x="1807" y="12079"/>
                    </a:lnTo>
                    <a:lnTo>
                      <a:pt x="3596" y="13886"/>
                    </a:lnTo>
                    <a:lnTo>
                      <a:pt x="1826" y="15749"/>
                    </a:lnTo>
                    <a:lnTo>
                      <a:pt x="56" y="17611"/>
                    </a:lnTo>
                    <a:lnTo>
                      <a:pt x="56" y="17759"/>
                    </a:lnTo>
                    <a:lnTo>
                      <a:pt x="1826" y="19566"/>
                    </a:lnTo>
                    <a:lnTo>
                      <a:pt x="3615" y="21373"/>
                    </a:lnTo>
                    <a:lnTo>
                      <a:pt x="1844" y="23235"/>
                    </a:lnTo>
                    <a:lnTo>
                      <a:pt x="74" y="25098"/>
                    </a:lnTo>
                    <a:lnTo>
                      <a:pt x="74" y="25245"/>
                    </a:lnTo>
                    <a:lnTo>
                      <a:pt x="1863" y="27053"/>
                    </a:lnTo>
                    <a:lnTo>
                      <a:pt x="3651" y="28860"/>
                    </a:lnTo>
                    <a:lnTo>
                      <a:pt x="1863" y="30722"/>
                    </a:lnTo>
                    <a:lnTo>
                      <a:pt x="111" y="32585"/>
                    </a:lnTo>
                    <a:lnTo>
                      <a:pt x="111" y="32695"/>
                    </a:lnTo>
                    <a:lnTo>
                      <a:pt x="111" y="32732"/>
                    </a:lnTo>
                    <a:lnTo>
                      <a:pt x="1881" y="34539"/>
                    </a:lnTo>
                    <a:lnTo>
                      <a:pt x="3670" y="36346"/>
                    </a:lnTo>
                    <a:lnTo>
                      <a:pt x="1900" y="38209"/>
                    </a:lnTo>
                    <a:lnTo>
                      <a:pt x="129" y="40071"/>
                    </a:lnTo>
                    <a:lnTo>
                      <a:pt x="129" y="40219"/>
                    </a:lnTo>
                    <a:lnTo>
                      <a:pt x="1918" y="42026"/>
                    </a:lnTo>
                    <a:lnTo>
                      <a:pt x="3707" y="43833"/>
                    </a:lnTo>
                    <a:lnTo>
                      <a:pt x="1937" y="45695"/>
                    </a:lnTo>
                    <a:lnTo>
                      <a:pt x="166" y="47558"/>
                    </a:lnTo>
                    <a:lnTo>
                      <a:pt x="166" y="47705"/>
                    </a:lnTo>
                    <a:lnTo>
                      <a:pt x="1937" y="49512"/>
                    </a:lnTo>
                    <a:lnTo>
                      <a:pt x="3725" y="51320"/>
                    </a:lnTo>
                    <a:lnTo>
                      <a:pt x="1955" y="53182"/>
                    </a:lnTo>
                    <a:lnTo>
                      <a:pt x="185" y="55045"/>
                    </a:lnTo>
                    <a:lnTo>
                      <a:pt x="185" y="55192"/>
                    </a:lnTo>
                    <a:lnTo>
                      <a:pt x="1973" y="56999"/>
                    </a:lnTo>
                    <a:lnTo>
                      <a:pt x="3762" y="58806"/>
                    </a:lnTo>
                    <a:lnTo>
                      <a:pt x="1992" y="60669"/>
                    </a:lnTo>
                    <a:lnTo>
                      <a:pt x="222" y="62550"/>
                    </a:lnTo>
                    <a:lnTo>
                      <a:pt x="222" y="62568"/>
                    </a:lnTo>
                    <a:lnTo>
                      <a:pt x="222" y="62679"/>
                    </a:lnTo>
                    <a:lnTo>
                      <a:pt x="1992" y="64504"/>
                    </a:lnTo>
                    <a:lnTo>
                      <a:pt x="3781" y="66311"/>
                    </a:lnTo>
                    <a:lnTo>
                      <a:pt x="2010" y="68174"/>
                    </a:lnTo>
                    <a:lnTo>
                      <a:pt x="240" y="70018"/>
                    </a:lnTo>
                    <a:lnTo>
                      <a:pt x="240" y="70055"/>
                    </a:lnTo>
                    <a:lnTo>
                      <a:pt x="240" y="70165"/>
                    </a:lnTo>
                    <a:lnTo>
                      <a:pt x="2029" y="71972"/>
                    </a:lnTo>
                    <a:lnTo>
                      <a:pt x="3744" y="73706"/>
                    </a:lnTo>
                    <a:lnTo>
                      <a:pt x="5514" y="73706"/>
                    </a:lnTo>
                    <a:lnTo>
                      <a:pt x="3799" y="71954"/>
                    </a:lnTo>
                    <a:lnTo>
                      <a:pt x="2029" y="70147"/>
                    </a:lnTo>
                    <a:lnTo>
                      <a:pt x="2010" y="69999"/>
                    </a:lnTo>
                    <a:lnTo>
                      <a:pt x="3781" y="68137"/>
                    </a:lnTo>
                    <a:lnTo>
                      <a:pt x="5532" y="66274"/>
                    </a:lnTo>
                    <a:lnTo>
                      <a:pt x="3762" y="64467"/>
                    </a:lnTo>
                    <a:lnTo>
                      <a:pt x="1992" y="62660"/>
                    </a:lnTo>
                    <a:lnTo>
                      <a:pt x="1992" y="62513"/>
                    </a:lnTo>
                    <a:lnTo>
                      <a:pt x="3744" y="60650"/>
                    </a:lnTo>
                    <a:lnTo>
                      <a:pt x="5514" y="58788"/>
                    </a:lnTo>
                    <a:lnTo>
                      <a:pt x="3744" y="56981"/>
                    </a:lnTo>
                    <a:lnTo>
                      <a:pt x="1955" y="55174"/>
                    </a:lnTo>
                    <a:lnTo>
                      <a:pt x="1955" y="55026"/>
                    </a:lnTo>
                    <a:lnTo>
                      <a:pt x="3725" y="53164"/>
                    </a:lnTo>
                    <a:lnTo>
                      <a:pt x="5477" y="51301"/>
                    </a:lnTo>
                    <a:lnTo>
                      <a:pt x="3707" y="49494"/>
                    </a:lnTo>
                    <a:lnTo>
                      <a:pt x="1937" y="47668"/>
                    </a:lnTo>
                    <a:lnTo>
                      <a:pt x="1937" y="47539"/>
                    </a:lnTo>
                    <a:lnTo>
                      <a:pt x="3688" y="45677"/>
                    </a:lnTo>
                    <a:lnTo>
                      <a:pt x="5459" y="43815"/>
                    </a:lnTo>
                    <a:lnTo>
                      <a:pt x="3688" y="42007"/>
                    </a:lnTo>
                    <a:lnTo>
                      <a:pt x="1900" y="40200"/>
                    </a:lnTo>
                    <a:lnTo>
                      <a:pt x="1900" y="40053"/>
                    </a:lnTo>
                    <a:lnTo>
                      <a:pt x="3670" y="38172"/>
                    </a:lnTo>
                    <a:lnTo>
                      <a:pt x="5440" y="36328"/>
                    </a:lnTo>
                    <a:lnTo>
                      <a:pt x="3651" y="34521"/>
                    </a:lnTo>
                    <a:lnTo>
                      <a:pt x="1881" y="32714"/>
                    </a:lnTo>
                    <a:lnTo>
                      <a:pt x="1881" y="32566"/>
                    </a:lnTo>
                    <a:lnTo>
                      <a:pt x="3651" y="30685"/>
                    </a:lnTo>
                    <a:lnTo>
                      <a:pt x="5403" y="28841"/>
                    </a:lnTo>
                    <a:lnTo>
                      <a:pt x="3633" y="27016"/>
                    </a:lnTo>
                    <a:lnTo>
                      <a:pt x="1863" y="25209"/>
                    </a:lnTo>
                    <a:lnTo>
                      <a:pt x="1863" y="25079"/>
                    </a:lnTo>
                    <a:lnTo>
                      <a:pt x="3615" y="23217"/>
                    </a:lnTo>
                    <a:lnTo>
                      <a:pt x="5385" y="21355"/>
                    </a:lnTo>
                    <a:lnTo>
                      <a:pt x="3596" y="19529"/>
                    </a:lnTo>
                    <a:lnTo>
                      <a:pt x="1826" y="17740"/>
                    </a:lnTo>
                    <a:lnTo>
                      <a:pt x="1826" y="17574"/>
                    </a:lnTo>
                    <a:lnTo>
                      <a:pt x="3596" y="15712"/>
                    </a:lnTo>
                    <a:lnTo>
                      <a:pt x="5348" y="13849"/>
                    </a:lnTo>
                    <a:lnTo>
                      <a:pt x="3578" y="12042"/>
                    </a:lnTo>
                    <a:lnTo>
                      <a:pt x="1807" y="10235"/>
                    </a:lnTo>
                    <a:lnTo>
                      <a:pt x="1807" y="10088"/>
                    </a:lnTo>
                    <a:lnTo>
                      <a:pt x="3559" y="8244"/>
                    </a:lnTo>
                    <a:lnTo>
                      <a:pt x="5330" y="6363"/>
                    </a:lnTo>
                    <a:lnTo>
                      <a:pt x="3541" y="4574"/>
                    </a:lnTo>
                    <a:lnTo>
                      <a:pt x="1771" y="2749"/>
                    </a:lnTo>
                    <a:lnTo>
                      <a:pt x="1771" y="2601"/>
                    </a:lnTo>
                    <a:lnTo>
                      <a:pt x="3541" y="739"/>
                    </a:lnTo>
                    <a:lnTo>
                      <a:pt x="4242" y="1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307275" y="3656625"/>
                <a:ext cx="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8" extrusionOk="0">
                    <a:moveTo>
                      <a:pt x="0" y="1"/>
                    </a:moveTo>
                    <a:lnTo>
                      <a:pt x="0" y="19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5"/>
              <p:cNvSpPr/>
              <p:nvPr/>
            </p:nvSpPr>
            <p:spPr>
              <a:xfrm>
                <a:off x="308175" y="38442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12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5"/>
              <p:cNvSpPr/>
              <p:nvPr/>
            </p:nvSpPr>
            <p:spPr>
              <a:xfrm>
                <a:off x="307275" y="36566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407300" y="1855975"/>
                <a:ext cx="68335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73341" h="2010" extrusionOk="0">
                    <a:moveTo>
                      <a:pt x="273340" y="0"/>
                    </a:moveTo>
                    <a:lnTo>
                      <a:pt x="19" y="1992"/>
                    </a:lnTo>
                    <a:lnTo>
                      <a:pt x="1" y="2010"/>
                    </a:lnTo>
                    <a:lnTo>
                      <a:pt x="273340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7363425" y="2675625"/>
                <a:ext cx="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0" y="9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5"/>
              <p:cNvSpPr/>
              <p:nvPr/>
            </p:nvSpPr>
            <p:spPr>
              <a:xfrm>
                <a:off x="7362500" y="2488450"/>
                <a:ext cx="2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1" h="75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75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5"/>
              <p:cNvSpPr/>
              <p:nvPr/>
            </p:nvSpPr>
            <p:spPr>
              <a:xfrm>
                <a:off x="7363875" y="2862800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1" y="37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7364800" y="304995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19"/>
                    </a:moveTo>
                    <a:lnTo>
                      <a:pt x="1" y="1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5"/>
              <p:cNvSpPr/>
              <p:nvPr/>
            </p:nvSpPr>
            <p:spPr>
              <a:xfrm>
                <a:off x="7362500" y="24884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75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5"/>
              <p:cNvSpPr/>
              <p:nvPr/>
            </p:nvSpPr>
            <p:spPr>
              <a:xfrm>
                <a:off x="7363425" y="2677925"/>
                <a:ext cx="25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" h="56" extrusionOk="0">
                    <a:moveTo>
                      <a:pt x="0" y="56"/>
                    </a:moveTo>
                    <a:lnTo>
                      <a:pt x="0" y="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5"/>
              <p:cNvSpPr/>
              <p:nvPr/>
            </p:nvSpPr>
            <p:spPr>
              <a:xfrm>
                <a:off x="7363875" y="2862800"/>
                <a:ext cx="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5"/>
              <p:cNvSpPr/>
              <p:nvPr/>
            </p:nvSpPr>
            <p:spPr>
              <a:xfrm>
                <a:off x="7272150" y="1855975"/>
                <a:ext cx="94975" cy="1836650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73466" extrusionOk="0">
                    <a:moveTo>
                      <a:pt x="738" y="0"/>
                    </a:moveTo>
                    <a:lnTo>
                      <a:pt x="1752" y="1033"/>
                    </a:lnTo>
                    <a:lnTo>
                      <a:pt x="3541" y="2840"/>
                    </a:lnTo>
                    <a:lnTo>
                      <a:pt x="3541" y="2840"/>
                    </a:lnTo>
                    <a:lnTo>
                      <a:pt x="1771" y="1033"/>
                    </a:lnTo>
                    <a:lnTo>
                      <a:pt x="756" y="0"/>
                    </a:lnTo>
                    <a:close/>
                    <a:moveTo>
                      <a:pt x="3541" y="2987"/>
                    </a:moveTo>
                    <a:lnTo>
                      <a:pt x="1771" y="4850"/>
                    </a:lnTo>
                    <a:lnTo>
                      <a:pt x="0" y="6712"/>
                    </a:lnTo>
                    <a:lnTo>
                      <a:pt x="1789" y="8519"/>
                    </a:lnTo>
                    <a:lnTo>
                      <a:pt x="19" y="6712"/>
                    </a:lnTo>
                    <a:lnTo>
                      <a:pt x="1789" y="4850"/>
                    </a:lnTo>
                    <a:lnTo>
                      <a:pt x="3541" y="2987"/>
                    </a:lnTo>
                    <a:close/>
                    <a:moveTo>
                      <a:pt x="3559" y="10474"/>
                    </a:moveTo>
                    <a:lnTo>
                      <a:pt x="1789" y="12336"/>
                    </a:lnTo>
                    <a:lnTo>
                      <a:pt x="37" y="14199"/>
                    </a:lnTo>
                    <a:lnTo>
                      <a:pt x="1807" y="12336"/>
                    </a:lnTo>
                    <a:lnTo>
                      <a:pt x="3559" y="10474"/>
                    </a:lnTo>
                    <a:close/>
                    <a:moveTo>
                      <a:pt x="37" y="14199"/>
                    </a:moveTo>
                    <a:lnTo>
                      <a:pt x="1807" y="16006"/>
                    </a:lnTo>
                    <a:lnTo>
                      <a:pt x="3596" y="17813"/>
                    </a:lnTo>
                    <a:lnTo>
                      <a:pt x="1826" y="16006"/>
                    </a:lnTo>
                    <a:lnTo>
                      <a:pt x="37" y="14199"/>
                    </a:lnTo>
                    <a:close/>
                    <a:moveTo>
                      <a:pt x="1826" y="19823"/>
                    </a:moveTo>
                    <a:lnTo>
                      <a:pt x="56" y="21685"/>
                    </a:lnTo>
                    <a:lnTo>
                      <a:pt x="1844" y="23493"/>
                    </a:lnTo>
                    <a:lnTo>
                      <a:pt x="74" y="21685"/>
                    </a:lnTo>
                    <a:lnTo>
                      <a:pt x="1826" y="19823"/>
                    </a:lnTo>
                    <a:close/>
                    <a:moveTo>
                      <a:pt x="1863" y="27310"/>
                    </a:moveTo>
                    <a:lnTo>
                      <a:pt x="92" y="29172"/>
                    </a:lnTo>
                    <a:lnTo>
                      <a:pt x="1863" y="30979"/>
                    </a:lnTo>
                    <a:lnTo>
                      <a:pt x="3651" y="32786"/>
                    </a:lnTo>
                    <a:lnTo>
                      <a:pt x="1881" y="30979"/>
                    </a:lnTo>
                    <a:lnTo>
                      <a:pt x="111" y="29172"/>
                    </a:lnTo>
                    <a:lnTo>
                      <a:pt x="1863" y="27310"/>
                    </a:lnTo>
                    <a:close/>
                    <a:moveTo>
                      <a:pt x="3651" y="32934"/>
                    </a:moveTo>
                    <a:lnTo>
                      <a:pt x="1881" y="34796"/>
                    </a:lnTo>
                    <a:lnTo>
                      <a:pt x="3651" y="32952"/>
                    </a:lnTo>
                    <a:lnTo>
                      <a:pt x="3651" y="32934"/>
                    </a:lnTo>
                    <a:close/>
                    <a:moveTo>
                      <a:pt x="1881" y="34796"/>
                    </a:moveTo>
                    <a:lnTo>
                      <a:pt x="111" y="36659"/>
                    </a:lnTo>
                    <a:lnTo>
                      <a:pt x="1881" y="38466"/>
                    </a:lnTo>
                    <a:lnTo>
                      <a:pt x="3670" y="40273"/>
                    </a:lnTo>
                    <a:lnTo>
                      <a:pt x="3670" y="40310"/>
                    </a:lnTo>
                    <a:lnTo>
                      <a:pt x="3670" y="40421"/>
                    </a:lnTo>
                    <a:lnTo>
                      <a:pt x="3688" y="40273"/>
                    </a:lnTo>
                    <a:lnTo>
                      <a:pt x="1900" y="38466"/>
                    </a:lnTo>
                    <a:lnTo>
                      <a:pt x="129" y="36659"/>
                    </a:lnTo>
                    <a:lnTo>
                      <a:pt x="1881" y="34796"/>
                    </a:lnTo>
                    <a:close/>
                    <a:moveTo>
                      <a:pt x="3670" y="40421"/>
                    </a:moveTo>
                    <a:lnTo>
                      <a:pt x="1900" y="42283"/>
                    </a:lnTo>
                    <a:lnTo>
                      <a:pt x="129" y="44145"/>
                    </a:lnTo>
                    <a:lnTo>
                      <a:pt x="1918" y="45953"/>
                    </a:lnTo>
                    <a:lnTo>
                      <a:pt x="2826" y="46870"/>
                    </a:lnTo>
                    <a:lnTo>
                      <a:pt x="1936" y="45953"/>
                    </a:lnTo>
                    <a:lnTo>
                      <a:pt x="148" y="44145"/>
                    </a:lnTo>
                    <a:lnTo>
                      <a:pt x="1918" y="42283"/>
                    </a:lnTo>
                    <a:lnTo>
                      <a:pt x="3670" y="40421"/>
                    </a:lnTo>
                    <a:close/>
                    <a:moveTo>
                      <a:pt x="2826" y="46870"/>
                    </a:moveTo>
                    <a:lnTo>
                      <a:pt x="3707" y="47778"/>
                    </a:lnTo>
                    <a:lnTo>
                      <a:pt x="3707" y="47760"/>
                    </a:lnTo>
                    <a:lnTo>
                      <a:pt x="2826" y="46870"/>
                    </a:lnTo>
                    <a:close/>
                    <a:moveTo>
                      <a:pt x="1936" y="49770"/>
                    </a:moveTo>
                    <a:lnTo>
                      <a:pt x="166" y="51632"/>
                    </a:lnTo>
                    <a:lnTo>
                      <a:pt x="1955" y="53439"/>
                    </a:lnTo>
                    <a:lnTo>
                      <a:pt x="185" y="51632"/>
                    </a:lnTo>
                    <a:lnTo>
                      <a:pt x="1936" y="49770"/>
                    </a:lnTo>
                    <a:close/>
                    <a:moveTo>
                      <a:pt x="1955" y="53439"/>
                    </a:moveTo>
                    <a:lnTo>
                      <a:pt x="3725" y="55265"/>
                    </a:lnTo>
                    <a:lnTo>
                      <a:pt x="3725" y="55246"/>
                    </a:lnTo>
                    <a:lnTo>
                      <a:pt x="1955" y="53439"/>
                    </a:lnTo>
                    <a:close/>
                    <a:moveTo>
                      <a:pt x="3725" y="55394"/>
                    </a:moveTo>
                    <a:lnTo>
                      <a:pt x="1955" y="57256"/>
                    </a:lnTo>
                    <a:lnTo>
                      <a:pt x="185" y="59137"/>
                    </a:lnTo>
                    <a:lnTo>
                      <a:pt x="1973" y="60926"/>
                    </a:lnTo>
                    <a:lnTo>
                      <a:pt x="3762" y="62751"/>
                    </a:lnTo>
                    <a:lnTo>
                      <a:pt x="1992" y="60926"/>
                    </a:lnTo>
                    <a:lnTo>
                      <a:pt x="203" y="59137"/>
                    </a:lnTo>
                    <a:lnTo>
                      <a:pt x="1973" y="57256"/>
                    </a:lnTo>
                    <a:lnTo>
                      <a:pt x="3725" y="55394"/>
                    </a:lnTo>
                    <a:close/>
                    <a:moveTo>
                      <a:pt x="1992" y="64743"/>
                    </a:moveTo>
                    <a:lnTo>
                      <a:pt x="222" y="66624"/>
                    </a:lnTo>
                    <a:lnTo>
                      <a:pt x="2010" y="68413"/>
                    </a:lnTo>
                    <a:lnTo>
                      <a:pt x="240" y="66605"/>
                    </a:lnTo>
                    <a:lnTo>
                      <a:pt x="1992" y="64743"/>
                    </a:lnTo>
                    <a:close/>
                    <a:moveTo>
                      <a:pt x="2010" y="68413"/>
                    </a:moveTo>
                    <a:lnTo>
                      <a:pt x="3780" y="70238"/>
                    </a:lnTo>
                    <a:lnTo>
                      <a:pt x="3780" y="70367"/>
                    </a:lnTo>
                    <a:lnTo>
                      <a:pt x="2010" y="72230"/>
                    </a:lnTo>
                    <a:lnTo>
                      <a:pt x="848" y="73465"/>
                    </a:lnTo>
                    <a:lnTo>
                      <a:pt x="867" y="73465"/>
                    </a:lnTo>
                    <a:lnTo>
                      <a:pt x="2029" y="72230"/>
                    </a:lnTo>
                    <a:lnTo>
                      <a:pt x="3799" y="70367"/>
                    </a:lnTo>
                    <a:lnTo>
                      <a:pt x="3799" y="70238"/>
                    </a:lnTo>
                    <a:lnTo>
                      <a:pt x="2010" y="68413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5"/>
              <p:cNvSpPr/>
              <p:nvPr/>
            </p:nvSpPr>
            <p:spPr>
              <a:xfrm>
                <a:off x="7366200" y="3424750"/>
                <a:ext cx="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30" extrusionOk="0">
                    <a:moveTo>
                      <a:pt x="0" y="0"/>
                    </a:moveTo>
                    <a:lnTo>
                      <a:pt x="0" y="13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5"/>
              <p:cNvSpPr/>
              <p:nvPr/>
            </p:nvSpPr>
            <p:spPr>
              <a:xfrm>
                <a:off x="7364800" y="3049950"/>
                <a:ext cx="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93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93"/>
                    </a:ln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5"/>
              <p:cNvSpPr/>
              <p:nvPr/>
            </p:nvSpPr>
            <p:spPr>
              <a:xfrm>
                <a:off x="7365275" y="3237125"/>
                <a:ext cx="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8" extrusionOk="0">
                    <a:moveTo>
                      <a:pt x="0" y="19"/>
                    </a:moveTo>
                    <a:lnTo>
                      <a:pt x="0" y="0"/>
                    </a:lnTo>
                    <a:lnTo>
                      <a:pt x="0" y="148"/>
                    </a:lnTo>
                    <a:lnTo>
                      <a:pt x="0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5"/>
              <p:cNvSpPr/>
              <p:nvPr/>
            </p:nvSpPr>
            <p:spPr>
              <a:xfrm>
                <a:off x="7362050" y="2301300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5"/>
              <p:cNvSpPr/>
              <p:nvPr/>
            </p:nvSpPr>
            <p:spPr>
              <a:xfrm>
                <a:off x="7360650" y="1926950"/>
                <a:ext cx="2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49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48"/>
                    </a:lnTo>
                    <a:lnTo>
                      <a:pt x="1" y="148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5"/>
              <p:cNvSpPr/>
              <p:nvPr/>
            </p:nvSpPr>
            <p:spPr>
              <a:xfrm>
                <a:off x="7361125" y="2115975"/>
                <a:ext cx="25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" extrusionOk="0">
                    <a:moveTo>
                      <a:pt x="0" y="0"/>
                    </a:move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5"/>
              <p:cNvSpPr/>
              <p:nvPr/>
            </p:nvSpPr>
            <p:spPr>
              <a:xfrm>
                <a:off x="345525" y="1855975"/>
                <a:ext cx="7021150" cy="1892875"/>
              </a:xfrm>
              <a:custGeom>
                <a:avLst/>
                <a:gdLst/>
                <a:ahLst/>
                <a:cxnLst/>
                <a:rect l="l" t="t" r="r" b="b"/>
                <a:pathLst>
                  <a:path w="280846" h="75715" extrusionOk="0">
                    <a:moveTo>
                      <a:pt x="275811" y="0"/>
                    </a:moveTo>
                    <a:lnTo>
                      <a:pt x="2472" y="2010"/>
                    </a:lnTo>
                    <a:lnTo>
                      <a:pt x="1771" y="2748"/>
                    </a:lnTo>
                    <a:lnTo>
                      <a:pt x="1" y="4610"/>
                    </a:lnTo>
                    <a:lnTo>
                      <a:pt x="1" y="4758"/>
                    </a:lnTo>
                    <a:lnTo>
                      <a:pt x="1771" y="6583"/>
                    </a:lnTo>
                    <a:lnTo>
                      <a:pt x="3560" y="8372"/>
                    </a:lnTo>
                    <a:lnTo>
                      <a:pt x="1789" y="10253"/>
                    </a:lnTo>
                    <a:lnTo>
                      <a:pt x="37" y="12097"/>
                    </a:lnTo>
                    <a:lnTo>
                      <a:pt x="37" y="12244"/>
                    </a:lnTo>
                    <a:lnTo>
                      <a:pt x="1808" y="14051"/>
                    </a:lnTo>
                    <a:lnTo>
                      <a:pt x="3578" y="15858"/>
                    </a:lnTo>
                    <a:lnTo>
                      <a:pt x="1826" y="17721"/>
                    </a:lnTo>
                    <a:lnTo>
                      <a:pt x="56" y="19583"/>
                    </a:lnTo>
                    <a:lnTo>
                      <a:pt x="56" y="19749"/>
                    </a:lnTo>
                    <a:lnTo>
                      <a:pt x="1826" y="21538"/>
                    </a:lnTo>
                    <a:lnTo>
                      <a:pt x="3615" y="23364"/>
                    </a:lnTo>
                    <a:lnTo>
                      <a:pt x="1845" y="25226"/>
                    </a:lnTo>
                    <a:lnTo>
                      <a:pt x="93" y="27088"/>
                    </a:lnTo>
                    <a:lnTo>
                      <a:pt x="93" y="27218"/>
                    </a:lnTo>
                    <a:lnTo>
                      <a:pt x="1863" y="29025"/>
                    </a:lnTo>
                    <a:lnTo>
                      <a:pt x="3633" y="30850"/>
                    </a:lnTo>
                    <a:lnTo>
                      <a:pt x="1881" y="32694"/>
                    </a:lnTo>
                    <a:lnTo>
                      <a:pt x="111" y="34575"/>
                    </a:lnTo>
                    <a:lnTo>
                      <a:pt x="111" y="34723"/>
                    </a:lnTo>
                    <a:lnTo>
                      <a:pt x="1881" y="36530"/>
                    </a:lnTo>
                    <a:lnTo>
                      <a:pt x="3670" y="38337"/>
                    </a:lnTo>
                    <a:lnTo>
                      <a:pt x="1900" y="40181"/>
                    </a:lnTo>
                    <a:lnTo>
                      <a:pt x="130" y="42062"/>
                    </a:lnTo>
                    <a:lnTo>
                      <a:pt x="130" y="42209"/>
                    </a:lnTo>
                    <a:lnTo>
                      <a:pt x="1918" y="44016"/>
                    </a:lnTo>
                    <a:lnTo>
                      <a:pt x="3689" y="45824"/>
                    </a:lnTo>
                    <a:lnTo>
                      <a:pt x="1918" y="47686"/>
                    </a:lnTo>
                    <a:lnTo>
                      <a:pt x="167" y="49548"/>
                    </a:lnTo>
                    <a:lnTo>
                      <a:pt x="167" y="49677"/>
                    </a:lnTo>
                    <a:lnTo>
                      <a:pt x="1937" y="51503"/>
                    </a:lnTo>
                    <a:lnTo>
                      <a:pt x="3707" y="53310"/>
                    </a:lnTo>
                    <a:lnTo>
                      <a:pt x="1955" y="55173"/>
                    </a:lnTo>
                    <a:lnTo>
                      <a:pt x="185" y="57035"/>
                    </a:lnTo>
                    <a:lnTo>
                      <a:pt x="185" y="57183"/>
                    </a:lnTo>
                    <a:lnTo>
                      <a:pt x="1974" y="58990"/>
                    </a:lnTo>
                    <a:lnTo>
                      <a:pt x="3744" y="60797"/>
                    </a:lnTo>
                    <a:lnTo>
                      <a:pt x="1974" y="62659"/>
                    </a:lnTo>
                    <a:lnTo>
                      <a:pt x="222" y="64522"/>
                    </a:lnTo>
                    <a:lnTo>
                      <a:pt x="222" y="64669"/>
                    </a:lnTo>
                    <a:lnTo>
                      <a:pt x="1992" y="66476"/>
                    </a:lnTo>
                    <a:lnTo>
                      <a:pt x="3762" y="68283"/>
                    </a:lnTo>
                    <a:lnTo>
                      <a:pt x="2011" y="70146"/>
                    </a:lnTo>
                    <a:lnTo>
                      <a:pt x="240" y="72008"/>
                    </a:lnTo>
                    <a:lnTo>
                      <a:pt x="259" y="72156"/>
                    </a:lnTo>
                    <a:lnTo>
                      <a:pt x="2029" y="73963"/>
                    </a:lnTo>
                    <a:lnTo>
                      <a:pt x="3744" y="75715"/>
                    </a:lnTo>
                    <a:lnTo>
                      <a:pt x="277913" y="73465"/>
                    </a:lnTo>
                    <a:lnTo>
                      <a:pt x="279075" y="72230"/>
                    </a:lnTo>
                    <a:lnTo>
                      <a:pt x="280845" y="70367"/>
                    </a:lnTo>
                    <a:lnTo>
                      <a:pt x="280845" y="70238"/>
                    </a:lnTo>
                    <a:lnTo>
                      <a:pt x="279075" y="68413"/>
                    </a:lnTo>
                    <a:lnTo>
                      <a:pt x="277287" y="66624"/>
                    </a:lnTo>
                    <a:lnTo>
                      <a:pt x="279057" y="64743"/>
                    </a:lnTo>
                    <a:lnTo>
                      <a:pt x="280827" y="62881"/>
                    </a:lnTo>
                    <a:lnTo>
                      <a:pt x="280827" y="62751"/>
                    </a:lnTo>
                    <a:lnTo>
                      <a:pt x="279038" y="60926"/>
                    </a:lnTo>
                    <a:lnTo>
                      <a:pt x="277250" y="59137"/>
                    </a:lnTo>
                    <a:lnTo>
                      <a:pt x="279020" y="57256"/>
                    </a:lnTo>
                    <a:lnTo>
                      <a:pt x="280790" y="55394"/>
                    </a:lnTo>
                    <a:lnTo>
                      <a:pt x="280790" y="55246"/>
                    </a:lnTo>
                    <a:lnTo>
                      <a:pt x="279020" y="53439"/>
                    </a:lnTo>
                    <a:lnTo>
                      <a:pt x="277231" y="51632"/>
                    </a:lnTo>
                    <a:lnTo>
                      <a:pt x="279001" y="49770"/>
                    </a:lnTo>
                    <a:lnTo>
                      <a:pt x="280772" y="47907"/>
                    </a:lnTo>
                    <a:lnTo>
                      <a:pt x="280772" y="47852"/>
                    </a:lnTo>
                    <a:lnTo>
                      <a:pt x="280772" y="47760"/>
                    </a:lnTo>
                    <a:lnTo>
                      <a:pt x="278983" y="45953"/>
                    </a:lnTo>
                    <a:lnTo>
                      <a:pt x="277194" y="44145"/>
                    </a:lnTo>
                    <a:lnTo>
                      <a:pt x="278965" y="42283"/>
                    </a:lnTo>
                    <a:lnTo>
                      <a:pt x="280735" y="40421"/>
                    </a:lnTo>
                    <a:lnTo>
                      <a:pt x="280735" y="40273"/>
                    </a:lnTo>
                    <a:lnTo>
                      <a:pt x="278946" y="38466"/>
                    </a:lnTo>
                    <a:lnTo>
                      <a:pt x="277176" y="36659"/>
                    </a:lnTo>
                    <a:lnTo>
                      <a:pt x="278946" y="34796"/>
                    </a:lnTo>
                    <a:lnTo>
                      <a:pt x="280716" y="32952"/>
                    </a:lnTo>
                    <a:lnTo>
                      <a:pt x="280716" y="32786"/>
                    </a:lnTo>
                    <a:lnTo>
                      <a:pt x="278928" y="30979"/>
                    </a:lnTo>
                    <a:lnTo>
                      <a:pt x="277157" y="29172"/>
                    </a:lnTo>
                    <a:lnTo>
                      <a:pt x="278928" y="27310"/>
                    </a:lnTo>
                    <a:lnTo>
                      <a:pt x="280680" y="25447"/>
                    </a:lnTo>
                    <a:lnTo>
                      <a:pt x="280680" y="25300"/>
                    </a:lnTo>
                    <a:lnTo>
                      <a:pt x="278909" y="23493"/>
                    </a:lnTo>
                    <a:lnTo>
                      <a:pt x="277121" y="21685"/>
                    </a:lnTo>
                    <a:lnTo>
                      <a:pt x="278891" y="19823"/>
                    </a:lnTo>
                    <a:lnTo>
                      <a:pt x="280661" y="17961"/>
                    </a:lnTo>
                    <a:lnTo>
                      <a:pt x="280661" y="17887"/>
                    </a:lnTo>
                    <a:lnTo>
                      <a:pt x="280661" y="17813"/>
                    </a:lnTo>
                    <a:lnTo>
                      <a:pt x="278872" y="16006"/>
                    </a:lnTo>
                    <a:lnTo>
                      <a:pt x="277102" y="14199"/>
                    </a:lnTo>
                    <a:lnTo>
                      <a:pt x="278854" y="12336"/>
                    </a:lnTo>
                    <a:lnTo>
                      <a:pt x="280624" y="10474"/>
                    </a:lnTo>
                    <a:lnTo>
                      <a:pt x="280624" y="10400"/>
                    </a:lnTo>
                    <a:lnTo>
                      <a:pt x="280624" y="10326"/>
                    </a:lnTo>
                    <a:lnTo>
                      <a:pt x="278854" y="8519"/>
                    </a:lnTo>
                    <a:lnTo>
                      <a:pt x="277065" y="6712"/>
                    </a:lnTo>
                    <a:lnTo>
                      <a:pt x="278836" y="4850"/>
                    </a:lnTo>
                    <a:lnTo>
                      <a:pt x="280606" y="2987"/>
                    </a:lnTo>
                    <a:lnTo>
                      <a:pt x="280606" y="2840"/>
                    </a:lnTo>
                    <a:lnTo>
                      <a:pt x="278817" y="1033"/>
                    </a:lnTo>
                    <a:lnTo>
                      <a:pt x="277803" y="0"/>
                    </a:lnTo>
                    <a:close/>
                  </a:path>
                </a:pathLst>
              </a:custGeom>
              <a:solidFill>
                <a:srgbClr val="403E44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3" name="Google Shape;2143;p45"/>
          <p:cNvSpPr/>
          <p:nvPr/>
        </p:nvSpPr>
        <p:spPr>
          <a:xfrm>
            <a:off x="8602300" y="1186275"/>
            <a:ext cx="273857" cy="2141100"/>
          </a:xfrm>
          <a:custGeom>
            <a:avLst/>
            <a:gdLst/>
            <a:ahLst/>
            <a:cxnLst/>
            <a:rect l="l" t="t" r="r" b="b"/>
            <a:pathLst>
              <a:path w="19906" h="85644" extrusionOk="0">
                <a:moveTo>
                  <a:pt x="0" y="0"/>
                </a:moveTo>
                <a:cubicBezTo>
                  <a:pt x="12727" y="11455"/>
                  <a:pt x="21226" y="30399"/>
                  <a:pt x="19675" y="47451"/>
                </a:cubicBezTo>
                <a:cubicBezTo>
                  <a:pt x="18386" y="61626"/>
                  <a:pt x="9472" y="74531"/>
                  <a:pt x="578" y="8564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44" name="Google Shape;2144;p45"/>
          <p:cNvSpPr/>
          <p:nvPr/>
        </p:nvSpPr>
        <p:spPr>
          <a:xfrm flipH="1">
            <a:off x="1058219" y="4197427"/>
            <a:ext cx="546900" cy="546900"/>
          </a:xfrm>
          <a:prstGeom prst="ellipse">
            <a:avLst/>
          </a:prstGeom>
          <a:solidFill>
            <a:srgbClr val="D6BBAD">
              <a:alpha val="66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 descr="Openai Gifts &amp; Merchandise | Redbubble">
            <a:extLst>
              <a:ext uri="{FF2B5EF4-FFF2-40B4-BE49-F238E27FC236}">
                <a16:creationId xmlns:a16="http://schemas.microsoft.com/office/drawing/2014/main" id="{EFDA9E51-5A1C-B7CB-3D60-C081A7EC3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4792">
            <a:off x="6458627" y="2863190"/>
            <a:ext cx="958209" cy="95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023 Google Research Scholar Program for Early Career Professors ($60,000  USD) – Oppourtunities Forum">
            <a:extLst>
              <a:ext uri="{FF2B5EF4-FFF2-40B4-BE49-F238E27FC236}">
                <a16:creationId xmlns:a16="http://schemas.microsoft.com/office/drawing/2014/main" id="{211C2CF3-722F-D727-00B9-74B6EE713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6F7F8"/>
              </a:clrFrom>
              <a:clrTo>
                <a:srgbClr val="F6F7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" t="12550" r="3357" b="11100"/>
          <a:stretch/>
        </p:blipFill>
        <p:spPr bwMode="auto">
          <a:xfrm>
            <a:off x="3771853" y="2648952"/>
            <a:ext cx="1682836" cy="13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5459D7-795A-BBEE-70A3-FEEB204F46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8898" t="22723" r="26811" b="35066"/>
          <a:stretch/>
        </p:blipFill>
        <p:spPr>
          <a:xfrm>
            <a:off x="1283443" y="2839351"/>
            <a:ext cx="2009700" cy="10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4160E-709A-AE91-CED6-57DFB4CE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07" y="1202454"/>
            <a:ext cx="2088299" cy="1174668"/>
          </a:xfrm>
          <a:prstGeom prst="rect">
            <a:avLst/>
          </a:prstGeom>
        </p:spPr>
      </p:pic>
      <p:sp>
        <p:nvSpPr>
          <p:cNvPr id="3892" name="Google Shape;3892;p58"/>
          <p:cNvSpPr/>
          <p:nvPr/>
        </p:nvSpPr>
        <p:spPr>
          <a:xfrm rot="5400000">
            <a:off x="6422722" y="2173346"/>
            <a:ext cx="2583900" cy="78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93" name="Google Shape;3893;p58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AI-</a:t>
            </a:r>
            <a:r>
              <a:rPr lang="ka-GE" dirty="0"/>
              <a:t>ს</a:t>
            </a:r>
            <a:r>
              <a:rPr lang="en-US" dirty="0"/>
              <a:t> </a:t>
            </a:r>
            <a:r>
              <a:rPr lang="ka-GE" dirty="0"/>
              <a:t>პლუსები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898" name="Google Shape;3898;p58"/>
          <p:cNvGrpSpPr/>
          <p:nvPr/>
        </p:nvGrpSpPr>
        <p:grpSpPr>
          <a:xfrm rot="-8670" flipH="1">
            <a:off x="5512560" y="3924629"/>
            <a:ext cx="560324" cy="168324"/>
            <a:chOff x="301275" y="1855975"/>
            <a:chExt cx="7065850" cy="1992000"/>
          </a:xfrm>
        </p:grpSpPr>
        <p:sp>
          <p:nvSpPr>
            <p:cNvPr id="3899" name="Google Shape;3899;p58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8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8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8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8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8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8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8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8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8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8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8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8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8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8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8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8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8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8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8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8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8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8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8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8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8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7" name="Google Shape;3927;p58"/>
          <p:cNvGrpSpPr/>
          <p:nvPr/>
        </p:nvGrpSpPr>
        <p:grpSpPr>
          <a:xfrm rot="33868">
            <a:off x="7427782" y="1193982"/>
            <a:ext cx="573775" cy="155376"/>
            <a:chOff x="301275" y="1855975"/>
            <a:chExt cx="7065850" cy="1992000"/>
          </a:xfrm>
        </p:grpSpPr>
        <p:sp>
          <p:nvSpPr>
            <p:cNvPr id="3928" name="Google Shape;3928;p58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8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8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8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8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8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8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8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8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8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8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8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8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8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8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8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8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8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8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8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8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8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8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8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8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8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6" name="Google Shape;3956;p58"/>
          <p:cNvGrpSpPr/>
          <p:nvPr/>
        </p:nvGrpSpPr>
        <p:grpSpPr>
          <a:xfrm>
            <a:off x="7478796" y="1727020"/>
            <a:ext cx="471900" cy="1739800"/>
            <a:chOff x="4656512" y="1825874"/>
            <a:chExt cx="471900" cy="1739800"/>
          </a:xfrm>
        </p:grpSpPr>
        <p:sp>
          <p:nvSpPr>
            <p:cNvPr id="3957" name="Google Shape;3957;p58"/>
            <p:cNvSpPr/>
            <p:nvPr/>
          </p:nvSpPr>
          <p:spPr>
            <a:xfrm flipH="1">
              <a:off x="4656512" y="1825874"/>
              <a:ext cx="471900" cy="47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8"/>
            <p:cNvSpPr/>
            <p:nvPr/>
          </p:nvSpPr>
          <p:spPr>
            <a:xfrm flipH="1">
              <a:off x="4656512" y="2459674"/>
              <a:ext cx="471900" cy="472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8"/>
            <p:cNvSpPr/>
            <p:nvPr/>
          </p:nvSpPr>
          <p:spPr>
            <a:xfrm flipH="1">
              <a:off x="4656512" y="3093474"/>
              <a:ext cx="471900" cy="472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0" name="Google Shape;3960;p58"/>
          <p:cNvGrpSpPr/>
          <p:nvPr/>
        </p:nvGrpSpPr>
        <p:grpSpPr>
          <a:xfrm>
            <a:off x="464395" y="2652955"/>
            <a:ext cx="297428" cy="296646"/>
            <a:chOff x="-4570325" y="2405775"/>
            <a:chExt cx="294600" cy="293825"/>
          </a:xfrm>
        </p:grpSpPr>
        <p:sp>
          <p:nvSpPr>
            <p:cNvPr id="3961" name="Google Shape;3961;p5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9" name="Google Shape;3969;p58"/>
          <p:cNvCxnSpPr>
            <a:cxnSpLocks/>
          </p:cNvCxnSpPr>
          <p:nvPr/>
        </p:nvCxnSpPr>
        <p:spPr>
          <a:xfrm rot="10800000" flipH="1">
            <a:off x="4110593" y="2432070"/>
            <a:ext cx="759600" cy="2424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1" name="Google Shape;3971;p58"/>
          <p:cNvCxnSpPr>
            <a:cxnSpLocks/>
          </p:cNvCxnSpPr>
          <p:nvPr/>
        </p:nvCxnSpPr>
        <p:spPr>
          <a:xfrm>
            <a:off x="4461694" y="3424244"/>
            <a:ext cx="248700" cy="462000"/>
          </a:xfrm>
          <a:prstGeom prst="curvedConnector3">
            <a:avLst>
              <a:gd name="adj1" fmla="val 5002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3" name="Google Shape;3973;p58"/>
          <p:cNvCxnSpPr>
            <a:cxnSpLocks/>
          </p:cNvCxnSpPr>
          <p:nvPr/>
        </p:nvCxnSpPr>
        <p:spPr>
          <a:xfrm flipV="1">
            <a:off x="4319920" y="1511999"/>
            <a:ext cx="780949" cy="170298"/>
          </a:xfrm>
          <a:prstGeom prst="curvedConnector3">
            <a:avLst>
              <a:gd name="adj1" fmla="val 4177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4" name="Google Shape;3974;p58"/>
          <p:cNvSpPr/>
          <p:nvPr/>
        </p:nvSpPr>
        <p:spPr>
          <a:xfrm flipH="1">
            <a:off x="7652307" y="1377770"/>
            <a:ext cx="124800" cy="12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58"/>
          <p:cNvSpPr/>
          <p:nvPr/>
        </p:nvSpPr>
        <p:spPr>
          <a:xfrm flipH="1">
            <a:off x="6037644" y="2307270"/>
            <a:ext cx="124800" cy="12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58"/>
          <p:cNvSpPr/>
          <p:nvPr/>
        </p:nvSpPr>
        <p:spPr>
          <a:xfrm flipH="1">
            <a:off x="5589419" y="4101220"/>
            <a:ext cx="124800" cy="12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8"/>
          <p:cNvSpPr txBox="1"/>
          <p:nvPr/>
        </p:nvSpPr>
        <p:spPr>
          <a:xfrm>
            <a:off x="573669" y="1546963"/>
            <a:ext cx="3875208" cy="270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r>
              <a:rPr lang="ka-GE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მუსიკის შექმნისა და წარმოების გაზრდილი ეფექტურობა და სიჩქარე</a:t>
            </a:r>
            <a:endParaRPr lang="en-US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endParaRPr lang="ka-GE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r>
              <a:rPr lang="ka-GE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გაფართოებული წვდომა მუსიკაზე სარეკომენდაციო სისტემების მეშვეობით</a:t>
            </a:r>
            <a:endParaRPr lang="en-US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endParaRPr lang="ka-GE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r>
              <a:rPr lang="ka-GE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მეტი შესაძლებლობა ექსპერიმენტებისა და ინოვაციისთვის მუსიკის შემოქმედებაში</a:t>
            </a:r>
            <a:endParaRPr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3C1F0-F704-73BF-9F29-BB5728C56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133" y="2430579"/>
            <a:ext cx="2109846" cy="140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9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8C7A9-39ED-AB34-E6DC-13511775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62" y="2648442"/>
            <a:ext cx="3318705" cy="1766903"/>
          </a:xfrm>
          <a:prstGeom prst="rect">
            <a:avLst/>
          </a:prstGeom>
        </p:spPr>
      </p:pic>
      <p:sp>
        <p:nvSpPr>
          <p:cNvPr id="3892" name="Google Shape;3892;p58"/>
          <p:cNvSpPr/>
          <p:nvPr/>
        </p:nvSpPr>
        <p:spPr>
          <a:xfrm rot="5400000">
            <a:off x="7388235" y="2099454"/>
            <a:ext cx="2583900" cy="78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8" dist="9525" dir="486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93" name="Google Shape;3893;p58"/>
          <p:cNvSpPr txBox="1">
            <a:spLocks noGrp="1"/>
          </p:cNvSpPr>
          <p:nvPr>
            <p:ph type="title"/>
          </p:nvPr>
        </p:nvSpPr>
        <p:spPr>
          <a:xfrm>
            <a:off x="720000" y="52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AI-</a:t>
            </a:r>
            <a:r>
              <a:rPr lang="ka-GE" dirty="0"/>
              <a:t>ს</a:t>
            </a:r>
            <a:r>
              <a:rPr lang="en-US" dirty="0"/>
              <a:t> </a:t>
            </a:r>
            <a:r>
              <a:rPr lang="ka-GE" dirty="0"/>
              <a:t>მინუსები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898" name="Google Shape;3898;p58"/>
          <p:cNvGrpSpPr/>
          <p:nvPr/>
        </p:nvGrpSpPr>
        <p:grpSpPr>
          <a:xfrm rot="-8670" flipH="1">
            <a:off x="4661125" y="4630830"/>
            <a:ext cx="3682187" cy="168324"/>
            <a:chOff x="301275" y="1855975"/>
            <a:chExt cx="7065850" cy="1992000"/>
          </a:xfrm>
        </p:grpSpPr>
        <p:sp>
          <p:nvSpPr>
            <p:cNvPr id="3899" name="Google Shape;3899;p58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8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8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8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8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8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8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8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8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8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8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8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8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8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8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8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8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8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8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8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8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8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8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8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8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8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27" name="Google Shape;3927;p58"/>
          <p:cNvGrpSpPr/>
          <p:nvPr/>
        </p:nvGrpSpPr>
        <p:grpSpPr>
          <a:xfrm rot="33868">
            <a:off x="8393295" y="1120090"/>
            <a:ext cx="573775" cy="155376"/>
            <a:chOff x="301275" y="1855975"/>
            <a:chExt cx="7065850" cy="1992000"/>
          </a:xfrm>
        </p:grpSpPr>
        <p:sp>
          <p:nvSpPr>
            <p:cNvPr id="3928" name="Google Shape;3928;p58"/>
            <p:cNvSpPr/>
            <p:nvPr/>
          </p:nvSpPr>
          <p:spPr>
            <a:xfrm>
              <a:off x="305425" y="3095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3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0"/>
                  </a:moveTo>
                  <a:lnTo>
                    <a:pt x="1" y="37"/>
                  </a:ln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8"/>
            <p:cNvSpPr/>
            <p:nvPr/>
          </p:nvSpPr>
          <p:spPr>
            <a:xfrm>
              <a:off x="304025" y="272357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7"/>
                  </a:moveTo>
                  <a:lnTo>
                    <a:pt x="1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8"/>
            <p:cNvSpPr/>
            <p:nvPr/>
          </p:nvSpPr>
          <p:spPr>
            <a:xfrm>
              <a:off x="305425" y="3095125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1"/>
                  </a:moveTo>
                  <a:lnTo>
                    <a:pt x="0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8"/>
            <p:cNvSpPr/>
            <p:nvPr/>
          </p:nvSpPr>
          <p:spPr>
            <a:xfrm>
              <a:off x="305875" y="328230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8"/>
            <p:cNvSpPr/>
            <p:nvPr/>
          </p:nvSpPr>
          <p:spPr>
            <a:xfrm>
              <a:off x="301275" y="1972125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8"/>
            <p:cNvSpPr/>
            <p:nvPr/>
          </p:nvSpPr>
          <p:spPr>
            <a:xfrm>
              <a:off x="306800" y="3470400"/>
              <a:ext cx="25" cy="2775"/>
            </a:xfrm>
            <a:custGeom>
              <a:avLst/>
              <a:gdLst/>
              <a:ahLst/>
              <a:cxnLst/>
              <a:rect l="l" t="t" r="r" b="b"/>
              <a:pathLst>
                <a:path w="1" h="111" extrusionOk="0">
                  <a:moveTo>
                    <a:pt x="1" y="111"/>
                  </a:moveTo>
                  <a:lnTo>
                    <a:pt x="1" y="1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8"/>
            <p:cNvSpPr/>
            <p:nvPr/>
          </p:nvSpPr>
          <p:spPr>
            <a:xfrm>
              <a:off x="7240800" y="1855975"/>
              <a:ext cx="49800" cy="0"/>
            </a:xfrm>
            <a:custGeom>
              <a:avLst/>
              <a:gdLst/>
              <a:ahLst/>
              <a:cxnLst/>
              <a:rect l="l" t="t" r="r" b="b"/>
              <a:pathLst>
                <a:path w="1992" extrusionOk="0">
                  <a:moveTo>
                    <a:pt x="199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8"/>
            <p:cNvSpPr/>
            <p:nvPr/>
          </p:nvSpPr>
          <p:spPr>
            <a:xfrm>
              <a:off x="301275" y="1906200"/>
              <a:ext cx="138325" cy="1842650"/>
            </a:xfrm>
            <a:custGeom>
              <a:avLst/>
              <a:gdLst/>
              <a:ahLst/>
              <a:cxnLst/>
              <a:rect l="l" t="t" r="r" b="b"/>
              <a:pathLst>
                <a:path w="5533" h="73706" extrusionOk="0">
                  <a:moveTo>
                    <a:pt x="2490" y="1"/>
                  </a:moveTo>
                  <a:lnTo>
                    <a:pt x="1771" y="775"/>
                  </a:lnTo>
                  <a:lnTo>
                    <a:pt x="0" y="2638"/>
                  </a:lnTo>
                  <a:lnTo>
                    <a:pt x="0" y="2785"/>
                  </a:lnTo>
                  <a:lnTo>
                    <a:pt x="1789" y="4593"/>
                  </a:lnTo>
                  <a:lnTo>
                    <a:pt x="3559" y="6400"/>
                  </a:lnTo>
                  <a:lnTo>
                    <a:pt x="1789" y="8262"/>
                  </a:lnTo>
                  <a:lnTo>
                    <a:pt x="37" y="10125"/>
                  </a:lnTo>
                  <a:lnTo>
                    <a:pt x="19" y="10272"/>
                  </a:lnTo>
                  <a:lnTo>
                    <a:pt x="1807" y="12079"/>
                  </a:lnTo>
                  <a:lnTo>
                    <a:pt x="3596" y="13886"/>
                  </a:lnTo>
                  <a:lnTo>
                    <a:pt x="1826" y="15749"/>
                  </a:lnTo>
                  <a:lnTo>
                    <a:pt x="56" y="17611"/>
                  </a:lnTo>
                  <a:lnTo>
                    <a:pt x="56" y="17759"/>
                  </a:lnTo>
                  <a:lnTo>
                    <a:pt x="1826" y="19566"/>
                  </a:lnTo>
                  <a:lnTo>
                    <a:pt x="3615" y="21373"/>
                  </a:lnTo>
                  <a:lnTo>
                    <a:pt x="1844" y="23235"/>
                  </a:lnTo>
                  <a:lnTo>
                    <a:pt x="74" y="25098"/>
                  </a:lnTo>
                  <a:lnTo>
                    <a:pt x="74" y="25245"/>
                  </a:lnTo>
                  <a:lnTo>
                    <a:pt x="1863" y="27053"/>
                  </a:lnTo>
                  <a:lnTo>
                    <a:pt x="3651" y="28860"/>
                  </a:lnTo>
                  <a:lnTo>
                    <a:pt x="1863" y="30722"/>
                  </a:lnTo>
                  <a:lnTo>
                    <a:pt x="111" y="32585"/>
                  </a:lnTo>
                  <a:lnTo>
                    <a:pt x="111" y="32695"/>
                  </a:lnTo>
                  <a:lnTo>
                    <a:pt x="111" y="32732"/>
                  </a:lnTo>
                  <a:lnTo>
                    <a:pt x="1881" y="34539"/>
                  </a:lnTo>
                  <a:lnTo>
                    <a:pt x="3670" y="36346"/>
                  </a:lnTo>
                  <a:lnTo>
                    <a:pt x="1900" y="38209"/>
                  </a:lnTo>
                  <a:lnTo>
                    <a:pt x="129" y="40071"/>
                  </a:lnTo>
                  <a:lnTo>
                    <a:pt x="129" y="40219"/>
                  </a:lnTo>
                  <a:lnTo>
                    <a:pt x="1918" y="42026"/>
                  </a:lnTo>
                  <a:lnTo>
                    <a:pt x="3707" y="43833"/>
                  </a:lnTo>
                  <a:lnTo>
                    <a:pt x="1937" y="45695"/>
                  </a:lnTo>
                  <a:lnTo>
                    <a:pt x="166" y="47558"/>
                  </a:lnTo>
                  <a:lnTo>
                    <a:pt x="166" y="47705"/>
                  </a:lnTo>
                  <a:lnTo>
                    <a:pt x="1937" y="49512"/>
                  </a:lnTo>
                  <a:lnTo>
                    <a:pt x="3725" y="51320"/>
                  </a:lnTo>
                  <a:lnTo>
                    <a:pt x="1955" y="53182"/>
                  </a:lnTo>
                  <a:lnTo>
                    <a:pt x="185" y="55045"/>
                  </a:lnTo>
                  <a:lnTo>
                    <a:pt x="185" y="55192"/>
                  </a:lnTo>
                  <a:lnTo>
                    <a:pt x="1973" y="56999"/>
                  </a:lnTo>
                  <a:lnTo>
                    <a:pt x="3762" y="58806"/>
                  </a:lnTo>
                  <a:lnTo>
                    <a:pt x="1992" y="60669"/>
                  </a:lnTo>
                  <a:lnTo>
                    <a:pt x="222" y="62550"/>
                  </a:lnTo>
                  <a:lnTo>
                    <a:pt x="222" y="62568"/>
                  </a:lnTo>
                  <a:lnTo>
                    <a:pt x="222" y="62679"/>
                  </a:lnTo>
                  <a:lnTo>
                    <a:pt x="1992" y="64504"/>
                  </a:lnTo>
                  <a:lnTo>
                    <a:pt x="3781" y="66311"/>
                  </a:lnTo>
                  <a:lnTo>
                    <a:pt x="2010" y="68174"/>
                  </a:lnTo>
                  <a:lnTo>
                    <a:pt x="240" y="70018"/>
                  </a:lnTo>
                  <a:lnTo>
                    <a:pt x="240" y="70055"/>
                  </a:lnTo>
                  <a:lnTo>
                    <a:pt x="240" y="70165"/>
                  </a:lnTo>
                  <a:lnTo>
                    <a:pt x="2029" y="71972"/>
                  </a:lnTo>
                  <a:lnTo>
                    <a:pt x="3744" y="73706"/>
                  </a:lnTo>
                  <a:lnTo>
                    <a:pt x="5514" y="73706"/>
                  </a:lnTo>
                  <a:lnTo>
                    <a:pt x="3799" y="71954"/>
                  </a:lnTo>
                  <a:lnTo>
                    <a:pt x="2029" y="70147"/>
                  </a:lnTo>
                  <a:lnTo>
                    <a:pt x="2010" y="69999"/>
                  </a:lnTo>
                  <a:lnTo>
                    <a:pt x="3781" y="68137"/>
                  </a:lnTo>
                  <a:lnTo>
                    <a:pt x="5532" y="66274"/>
                  </a:lnTo>
                  <a:lnTo>
                    <a:pt x="3762" y="64467"/>
                  </a:lnTo>
                  <a:lnTo>
                    <a:pt x="1992" y="62660"/>
                  </a:lnTo>
                  <a:lnTo>
                    <a:pt x="1992" y="62513"/>
                  </a:lnTo>
                  <a:lnTo>
                    <a:pt x="3744" y="60650"/>
                  </a:lnTo>
                  <a:lnTo>
                    <a:pt x="5514" y="58788"/>
                  </a:lnTo>
                  <a:lnTo>
                    <a:pt x="3744" y="56981"/>
                  </a:lnTo>
                  <a:lnTo>
                    <a:pt x="1955" y="55174"/>
                  </a:lnTo>
                  <a:lnTo>
                    <a:pt x="1955" y="55026"/>
                  </a:lnTo>
                  <a:lnTo>
                    <a:pt x="3725" y="53164"/>
                  </a:lnTo>
                  <a:lnTo>
                    <a:pt x="5477" y="51301"/>
                  </a:lnTo>
                  <a:lnTo>
                    <a:pt x="3707" y="49494"/>
                  </a:lnTo>
                  <a:lnTo>
                    <a:pt x="1937" y="47668"/>
                  </a:lnTo>
                  <a:lnTo>
                    <a:pt x="1937" y="47539"/>
                  </a:lnTo>
                  <a:lnTo>
                    <a:pt x="3688" y="45677"/>
                  </a:lnTo>
                  <a:lnTo>
                    <a:pt x="5459" y="43815"/>
                  </a:lnTo>
                  <a:lnTo>
                    <a:pt x="3688" y="42007"/>
                  </a:lnTo>
                  <a:lnTo>
                    <a:pt x="1900" y="40200"/>
                  </a:lnTo>
                  <a:lnTo>
                    <a:pt x="1900" y="40053"/>
                  </a:lnTo>
                  <a:lnTo>
                    <a:pt x="3670" y="38172"/>
                  </a:lnTo>
                  <a:lnTo>
                    <a:pt x="5440" y="36328"/>
                  </a:lnTo>
                  <a:lnTo>
                    <a:pt x="3651" y="34521"/>
                  </a:lnTo>
                  <a:lnTo>
                    <a:pt x="1881" y="32714"/>
                  </a:lnTo>
                  <a:lnTo>
                    <a:pt x="1881" y="32566"/>
                  </a:lnTo>
                  <a:lnTo>
                    <a:pt x="3651" y="30685"/>
                  </a:lnTo>
                  <a:lnTo>
                    <a:pt x="5403" y="28841"/>
                  </a:lnTo>
                  <a:lnTo>
                    <a:pt x="3633" y="27016"/>
                  </a:lnTo>
                  <a:lnTo>
                    <a:pt x="1863" y="25209"/>
                  </a:lnTo>
                  <a:lnTo>
                    <a:pt x="1863" y="25079"/>
                  </a:lnTo>
                  <a:lnTo>
                    <a:pt x="3615" y="23217"/>
                  </a:lnTo>
                  <a:lnTo>
                    <a:pt x="5385" y="21355"/>
                  </a:lnTo>
                  <a:lnTo>
                    <a:pt x="3596" y="19529"/>
                  </a:lnTo>
                  <a:lnTo>
                    <a:pt x="1826" y="17740"/>
                  </a:lnTo>
                  <a:lnTo>
                    <a:pt x="1826" y="17574"/>
                  </a:lnTo>
                  <a:lnTo>
                    <a:pt x="3596" y="15712"/>
                  </a:lnTo>
                  <a:lnTo>
                    <a:pt x="5348" y="13849"/>
                  </a:lnTo>
                  <a:lnTo>
                    <a:pt x="3578" y="12042"/>
                  </a:lnTo>
                  <a:lnTo>
                    <a:pt x="1807" y="10235"/>
                  </a:lnTo>
                  <a:lnTo>
                    <a:pt x="1807" y="10088"/>
                  </a:lnTo>
                  <a:lnTo>
                    <a:pt x="3559" y="8244"/>
                  </a:lnTo>
                  <a:lnTo>
                    <a:pt x="5330" y="6363"/>
                  </a:lnTo>
                  <a:lnTo>
                    <a:pt x="3541" y="4574"/>
                  </a:lnTo>
                  <a:lnTo>
                    <a:pt x="1771" y="2749"/>
                  </a:lnTo>
                  <a:lnTo>
                    <a:pt x="1771" y="2601"/>
                  </a:lnTo>
                  <a:lnTo>
                    <a:pt x="3541" y="739"/>
                  </a:lnTo>
                  <a:lnTo>
                    <a:pt x="4242" y="1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8"/>
            <p:cNvSpPr/>
            <p:nvPr/>
          </p:nvSpPr>
          <p:spPr>
            <a:xfrm>
              <a:off x="307275" y="3656625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8"/>
            <p:cNvSpPr/>
            <p:nvPr/>
          </p:nvSpPr>
          <p:spPr>
            <a:xfrm>
              <a:off x="308175" y="38442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12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8"/>
            <p:cNvSpPr/>
            <p:nvPr/>
          </p:nvSpPr>
          <p:spPr>
            <a:xfrm>
              <a:off x="307275" y="3656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"/>
                  </a:moveTo>
                  <a:lnTo>
                    <a:pt x="0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8"/>
            <p:cNvSpPr/>
            <p:nvPr/>
          </p:nvSpPr>
          <p:spPr>
            <a:xfrm>
              <a:off x="407300" y="1855975"/>
              <a:ext cx="6833525" cy="50250"/>
            </a:xfrm>
            <a:custGeom>
              <a:avLst/>
              <a:gdLst/>
              <a:ahLst/>
              <a:cxnLst/>
              <a:rect l="l" t="t" r="r" b="b"/>
              <a:pathLst>
                <a:path w="273341" h="2010" extrusionOk="0">
                  <a:moveTo>
                    <a:pt x="273340" y="0"/>
                  </a:moveTo>
                  <a:lnTo>
                    <a:pt x="19" y="1992"/>
                  </a:lnTo>
                  <a:lnTo>
                    <a:pt x="1" y="2010"/>
                  </a:lnTo>
                  <a:lnTo>
                    <a:pt x="273340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8"/>
            <p:cNvSpPr/>
            <p:nvPr/>
          </p:nvSpPr>
          <p:spPr>
            <a:xfrm>
              <a:off x="7363425" y="2675625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0" y="9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8"/>
            <p:cNvSpPr/>
            <p:nvPr/>
          </p:nvSpPr>
          <p:spPr>
            <a:xfrm>
              <a:off x="7362500" y="2488450"/>
              <a:ext cx="25" cy="1875"/>
            </a:xfrm>
            <a:custGeom>
              <a:avLst/>
              <a:gdLst/>
              <a:ahLst/>
              <a:cxnLst/>
              <a:rect l="l" t="t" r="r" b="b"/>
              <a:pathLst>
                <a:path w="1" h="75" extrusionOk="0">
                  <a:moveTo>
                    <a:pt x="1" y="1"/>
                  </a:moveTo>
                  <a:lnTo>
                    <a:pt x="1" y="1"/>
                  </a:lnTo>
                  <a:lnTo>
                    <a:pt x="1" y="75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8"/>
            <p:cNvSpPr/>
            <p:nvPr/>
          </p:nvSpPr>
          <p:spPr>
            <a:xfrm>
              <a:off x="7363875" y="2862800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1" y="37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8"/>
            <p:cNvSpPr/>
            <p:nvPr/>
          </p:nvSpPr>
          <p:spPr>
            <a:xfrm>
              <a:off x="7364800" y="30499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19"/>
                  </a:moveTo>
                  <a:lnTo>
                    <a:pt x="1" y="1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8"/>
            <p:cNvSpPr/>
            <p:nvPr/>
          </p:nvSpPr>
          <p:spPr>
            <a:xfrm>
              <a:off x="7362500" y="24884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75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8"/>
            <p:cNvSpPr/>
            <p:nvPr/>
          </p:nvSpPr>
          <p:spPr>
            <a:xfrm>
              <a:off x="7363425" y="2677925"/>
              <a:ext cx="25" cy="1400"/>
            </a:xfrm>
            <a:custGeom>
              <a:avLst/>
              <a:gdLst/>
              <a:ahLst/>
              <a:cxnLst/>
              <a:rect l="l" t="t" r="r" b="b"/>
              <a:pathLst>
                <a:path w="1" h="56" extrusionOk="0">
                  <a:moveTo>
                    <a:pt x="0" y="56"/>
                  </a:moveTo>
                  <a:lnTo>
                    <a:pt x="0" y="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8"/>
            <p:cNvSpPr/>
            <p:nvPr/>
          </p:nvSpPr>
          <p:spPr>
            <a:xfrm>
              <a:off x="7363875" y="2862800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extrusionOk="0">
                  <a:moveTo>
                    <a:pt x="1" y="0"/>
                  </a:moveTo>
                  <a:lnTo>
                    <a:pt x="1" y="0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8"/>
            <p:cNvSpPr/>
            <p:nvPr/>
          </p:nvSpPr>
          <p:spPr>
            <a:xfrm>
              <a:off x="7272150" y="1855975"/>
              <a:ext cx="94975" cy="1836650"/>
            </a:xfrm>
            <a:custGeom>
              <a:avLst/>
              <a:gdLst/>
              <a:ahLst/>
              <a:cxnLst/>
              <a:rect l="l" t="t" r="r" b="b"/>
              <a:pathLst>
                <a:path w="3799" h="73466" extrusionOk="0">
                  <a:moveTo>
                    <a:pt x="738" y="0"/>
                  </a:moveTo>
                  <a:lnTo>
                    <a:pt x="1752" y="1033"/>
                  </a:lnTo>
                  <a:lnTo>
                    <a:pt x="3541" y="2840"/>
                  </a:lnTo>
                  <a:lnTo>
                    <a:pt x="3541" y="2840"/>
                  </a:lnTo>
                  <a:lnTo>
                    <a:pt x="1771" y="1033"/>
                  </a:lnTo>
                  <a:lnTo>
                    <a:pt x="756" y="0"/>
                  </a:lnTo>
                  <a:close/>
                  <a:moveTo>
                    <a:pt x="3541" y="2987"/>
                  </a:moveTo>
                  <a:lnTo>
                    <a:pt x="1771" y="4850"/>
                  </a:lnTo>
                  <a:lnTo>
                    <a:pt x="0" y="6712"/>
                  </a:lnTo>
                  <a:lnTo>
                    <a:pt x="1789" y="8519"/>
                  </a:lnTo>
                  <a:lnTo>
                    <a:pt x="19" y="6712"/>
                  </a:lnTo>
                  <a:lnTo>
                    <a:pt x="1789" y="4850"/>
                  </a:lnTo>
                  <a:lnTo>
                    <a:pt x="3541" y="2987"/>
                  </a:lnTo>
                  <a:close/>
                  <a:moveTo>
                    <a:pt x="3559" y="10474"/>
                  </a:moveTo>
                  <a:lnTo>
                    <a:pt x="1789" y="12336"/>
                  </a:lnTo>
                  <a:lnTo>
                    <a:pt x="37" y="14199"/>
                  </a:lnTo>
                  <a:lnTo>
                    <a:pt x="1807" y="12336"/>
                  </a:lnTo>
                  <a:lnTo>
                    <a:pt x="3559" y="10474"/>
                  </a:lnTo>
                  <a:close/>
                  <a:moveTo>
                    <a:pt x="37" y="14199"/>
                  </a:moveTo>
                  <a:lnTo>
                    <a:pt x="1807" y="16006"/>
                  </a:lnTo>
                  <a:lnTo>
                    <a:pt x="3596" y="17813"/>
                  </a:lnTo>
                  <a:lnTo>
                    <a:pt x="1826" y="16006"/>
                  </a:lnTo>
                  <a:lnTo>
                    <a:pt x="37" y="14199"/>
                  </a:lnTo>
                  <a:close/>
                  <a:moveTo>
                    <a:pt x="1826" y="19823"/>
                  </a:moveTo>
                  <a:lnTo>
                    <a:pt x="56" y="21685"/>
                  </a:lnTo>
                  <a:lnTo>
                    <a:pt x="1844" y="23493"/>
                  </a:lnTo>
                  <a:lnTo>
                    <a:pt x="74" y="21685"/>
                  </a:lnTo>
                  <a:lnTo>
                    <a:pt x="1826" y="19823"/>
                  </a:lnTo>
                  <a:close/>
                  <a:moveTo>
                    <a:pt x="1863" y="27310"/>
                  </a:moveTo>
                  <a:lnTo>
                    <a:pt x="92" y="29172"/>
                  </a:lnTo>
                  <a:lnTo>
                    <a:pt x="1863" y="30979"/>
                  </a:lnTo>
                  <a:lnTo>
                    <a:pt x="3651" y="32786"/>
                  </a:lnTo>
                  <a:lnTo>
                    <a:pt x="1881" y="30979"/>
                  </a:lnTo>
                  <a:lnTo>
                    <a:pt x="111" y="29172"/>
                  </a:lnTo>
                  <a:lnTo>
                    <a:pt x="1863" y="27310"/>
                  </a:lnTo>
                  <a:close/>
                  <a:moveTo>
                    <a:pt x="3651" y="32934"/>
                  </a:moveTo>
                  <a:lnTo>
                    <a:pt x="1881" y="34796"/>
                  </a:lnTo>
                  <a:lnTo>
                    <a:pt x="3651" y="32952"/>
                  </a:lnTo>
                  <a:lnTo>
                    <a:pt x="3651" y="32934"/>
                  </a:lnTo>
                  <a:close/>
                  <a:moveTo>
                    <a:pt x="1881" y="34796"/>
                  </a:moveTo>
                  <a:lnTo>
                    <a:pt x="111" y="36659"/>
                  </a:lnTo>
                  <a:lnTo>
                    <a:pt x="1881" y="38466"/>
                  </a:lnTo>
                  <a:lnTo>
                    <a:pt x="3670" y="40273"/>
                  </a:lnTo>
                  <a:lnTo>
                    <a:pt x="3670" y="40310"/>
                  </a:lnTo>
                  <a:lnTo>
                    <a:pt x="3670" y="40421"/>
                  </a:lnTo>
                  <a:lnTo>
                    <a:pt x="3688" y="40273"/>
                  </a:lnTo>
                  <a:lnTo>
                    <a:pt x="1900" y="38466"/>
                  </a:lnTo>
                  <a:lnTo>
                    <a:pt x="129" y="36659"/>
                  </a:lnTo>
                  <a:lnTo>
                    <a:pt x="1881" y="34796"/>
                  </a:lnTo>
                  <a:close/>
                  <a:moveTo>
                    <a:pt x="3670" y="40421"/>
                  </a:moveTo>
                  <a:lnTo>
                    <a:pt x="1900" y="42283"/>
                  </a:lnTo>
                  <a:lnTo>
                    <a:pt x="129" y="44145"/>
                  </a:lnTo>
                  <a:lnTo>
                    <a:pt x="1918" y="45953"/>
                  </a:lnTo>
                  <a:lnTo>
                    <a:pt x="2826" y="46870"/>
                  </a:lnTo>
                  <a:lnTo>
                    <a:pt x="1936" y="45953"/>
                  </a:lnTo>
                  <a:lnTo>
                    <a:pt x="148" y="44145"/>
                  </a:lnTo>
                  <a:lnTo>
                    <a:pt x="1918" y="42283"/>
                  </a:lnTo>
                  <a:lnTo>
                    <a:pt x="3670" y="40421"/>
                  </a:lnTo>
                  <a:close/>
                  <a:moveTo>
                    <a:pt x="2826" y="46870"/>
                  </a:moveTo>
                  <a:lnTo>
                    <a:pt x="3707" y="47778"/>
                  </a:lnTo>
                  <a:lnTo>
                    <a:pt x="3707" y="47760"/>
                  </a:lnTo>
                  <a:lnTo>
                    <a:pt x="2826" y="46870"/>
                  </a:lnTo>
                  <a:close/>
                  <a:moveTo>
                    <a:pt x="1936" y="49770"/>
                  </a:moveTo>
                  <a:lnTo>
                    <a:pt x="166" y="51632"/>
                  </a:lnTo>
                  <a:lnTo>
                    <a:pt x="1955" y="53439"/>
                  </a:lnTo>
                  <a:lnTo>
                    <a:pt x="185" y="51632"/>
                  </a:lnTo>
                  <a:lnTo>
                    <a:pt x="1936" y="49770"/>
                  </a:lnTo>
                  <a:close/>
                  <a:moveTo>
                    <a:pt x="1955" y="53439"/>
                  </a:moveTo>
                  <a:lnTo>
                    <a:pt x="3725" y="55265"/>
                  </a:lnTo>
                  <a:lnTo>
                    <a:pt x="3725" y="55246"/>
                  </a:lnTo>
                  <a:lnTo>
                    <a:pt x="1955" y="53439"/>
                  </a:lnTo>
                  <a:close/>
                  <a:moveTo>
                    <a:pt x="3725" y="55394"/>
                  </a:moveTo>
                  <a:lnTo>
                    <a:pt x="1955" y="57256"/>
                  </a:lnTo>
                  <a:lnTo>
                    <a:pt x="185" y="59137"/>
                  </a:lnTo>
                  <a:lnTo>
                    <a:pt x="1973" y="60926"/>
                  </a:lnTo>
                  <a:lnTo>
                    <a:pt x="3762" y="62751"/>
                  </a:lnTo>
                  <a:lnTo>
                    <a:pt x="1992" y="60926"/>
                  </a:lnTo>
                  <a:lnTo>
                    <a:pt x="203" y="59137"/>
                  </a:lnTo>
                  <a:lnTo>
                    <a:pt x="1973" y="57256"/>
                  </a:lnTo>
                  <a:lnTo>
                    <a:pt x="3725" y="55394"/>
                  </a:lnTo>
                  <a:close/>
                  <a:moveTo>
                    <a:pt x="1992" y="64743"/>
                  </a:moveTo>
                  <a:lnTo>
                    <a:pt x="222" y="66624"/>
                  </a:lnTo>
                  <a:lnTo>
                    <a:pt x="2010" y="68413"/>
                  </a:lnTo>
                  <a:lnTo>
                    <a:pt x="240" y="66605"/>
                  </a:lnTo>
                  <a:lnTo>
                    <a:pt x="1992" y="64743"/>
                  </a:lnTo>
                  <a:close/>
                  <a:moveTo>
                    <a:pt x="2010" y="68413"/>
                  </a:moveTo>
                  <a:lnTo>
                    <a:pt x="3780" y="70238"/>
                  </a:lnTo>
                  <a:lnTo>
                    <a:pt x="3780" y="70367"/>
                  </a:lnTo>
                  <a:lnTo>
                    <a:pt x="2010" y="72230"/>
                  </a:lnTo>
                  <a:lnTo>
                    <a:pt x="848" y="73465"/>
                  </a:lnTo>
                  <a:lnTo>
                    <a:pt x="867" y="73465"/>
                  </a:lnTo>
                  <a:lnTo>
                    <a:pt x="2029" y="72230"/>
                  </a:lnTo>
                  <a:lnTo>
                    <a:pt x="3799" y="70367"/>
                  </a:lnTo>
                  <a:lnTo>
                    <a:pt x="3799" y="70238"/>
                  </a:lnTo>
                  <a:lnTo>
                    <a:pt x="2010" y="68413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8"/>
            <p:cNvSpPr/>
            <p:nvPr/>
          </p:nvSpPr>
          <p:spPr>
            <a:xfrm>
              <a:off x="7366200" y="3424750"/>
              <a:ext cx="25" cy="3250"/>
            </a:xfrm>
            <a:custGeom>
              <a:avLst/>
              <a:gdLst/>
              <a:ahLst/>
              <a:cxnLst/>
              <a:rect l="l" t="t" r="r" b="b"/>
              <a:pathLst>
                <a:path w="1" h="130" extrusionOk="0">
                  <a:moveTo>
                    <a:pt x="0" y="0"/>
                  </a:move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8"/>
            <p:cNvSpPr/>
            <p:nvPr/>
          </p:nvSpPr>
          <p:spPr>
            <a:xfrm>
              <a:off x="7364800" y="3049950"/>
              <a:ext cx="25" cy="2325"/>
            </a:xfrm>
            <a:custGeom>
              <a:avLst/>
              <a:gdLst/>
              <a:ahLst/>
              <a:cxnLst/>
              <a:rect l="l" t="t" r="r" b="b"/>
              <a:pathLst>
                <a:path w="1" h="93" extrusionOk="0">
                  <a:moveTo>
                    <a:pt x="1" y="1"/>
                  </a:moveTo>
                  <a:lnTo>
                    <a:pt x="1" y="1"/>
                  </a:lnTo>
                  <a:lnTo>
                    <a:pt x="1" y="93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8"/>
            <p:cNvSpPr/>
            <p:nvPr/>
          </p:nvSpPr>
          <p:spPr>
            <a:xfrm>
              <a:off x="7365275" y="3237125"/>
              <a:ext cx="25" cy="3700"/>
            </a:xfrm>
            <a:custGeom>
              <a:avLst/>
              <a:gdLst/>
              <a:ahLst/>
              <a:cxnLst/>
              <a:rect l="l" t="t" r="r" b="b"/>
              <a:pathLst>
                <a:path w="1" h="148" extrusionOk="0">
                  <a:moveTo>
                    <a:pt x="0" y="19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8"/>
            <p:cNvSpPr/>
            <p:nvPr/>
          </p:nvSpPr>
          <p:spPr>
            <a:xfrm>
              <a:off x="7362050" y="230130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8"/>
            <p:cNvSpPr/>
            <p:nvPr/>
          </p:nvSpPr>
          <p:spPr>
            <a:xfrm>
              <a:off x="7360650" y="1926950"/>
              <a:ext cx="25" cy="3725"/>
            </a:xfrm>
            <a:custGeom>
              <a:avLst/>
              <a:gdLst/>
              <a:ahLst/>
              <a:cxnLst/>
              <a:rect l="l" t="t" r="r" b="b"/>
              <a:pathLst>
                <a:path w="1" h="149" extrusionOk="0">
                  <a:moveTo>
                    <a:pt x="1" y="1"/>
                  </a:moveTo>
                  <a:lnTo>
                    <a:pt x="1" y="1"/>
                  </a:lnTo>
                  <a:lnTo>
                    <a:pt x="1" y="148"/>
                  </a:lnTo>
                  <a:lnTo>
                    <a:pt x="1" y="148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8"/>
            <p:cNvSpPr/>
            <p:nvPr/>
          </p:nvSpPr>
          <p:spPr>
            <a:xfrm>
              <a:off x="7361125" y="2115975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0" y="0"/>
                  </a:move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8"/>
            <p:cNvSpPr/>
            <p:nvPr/>
          </p:nvSpPr>
          <p:spPr>
            <a:xfrm>
              <a:off x="345525" y="1855975"/>
              <a:ext cx="7021150" cy="1892875"/>
            </a:xfrm>
            <a:custGeom>
              <a:avLst/>
              <a:gdLst/>
              <a:ahLst/>
              <a:cxnLst/>
              <a:rect l="l" t="t" r="r" b="b"/>
              <a:pathLst>
                <a:path w="280846" h="75715" extrusionOk="0">
                  <a:moveTo>
                    <a:pt x="275811" y="0"/>
                  </a:moveTo>
                  <a:lnTo>
                    <a:pt x="2472" y="2010"/>
                  </a:lnTo>
                  <a:lnTo>
                    <a:pt x="1771" y="2748"/>
                  </a:lnTo>
                  <a:lnTo>
                    <a:pt x="1" y="4610"/>
                  </a:lnTo>
                  <a:lnTo>
                    <a:pt x="1" y="4758"/>
                  </a:lnTo>
                  <a:lnTo>
                    <a:pt x="1771" y="6583"/>
                  </a:lnTo>
                  <a:lnTo>
                    <a:pt x="3560" y="8372"/>
                  </a:lnTo>
                  <a:lnTo>
                    <a:pt x="1789" y="10253"/>
                  </a:lnTo>
                  <a:lnTo>
                    <a:pt x="37" y="12097"/>
                  </a:lnTo>
                  <a:lnTo>
                    <a:pt x="37" y="12244"/>
                  </a:lnTo>
                  <a:lnTo>
                    <a:pt x="1808" y="14051"/>
                  </a:lnTo>
                  <a:lnTo>
                    <a:pt x="3578" y="15858"/>
                  </a:lnTo>
                  <a:lnTo>
                    <a:pt x="1826" y="17721"/>
                  </a:lnTo>
                  <a:lnTo>
                    <a:pt x="56" y="19583"/>
                  </a:lnTo>
                  <a:lnTo>
                    <a:pt x="56" y="19749"/>
                  </a:lnTo>
                  <a:lnTo>
                    <a:pt x="1826" y="21538"/>
                  </a:lnTo>
                  <a:lnTo>
                    <a:pt x="3615" y="23364"/>
                  </a:lnTo>
                  <a:lnTo>
                    <a:pt x="1845" y="25226"/>
                  </a:lnTo>
                  <a:lnTo>
                    <a:pt x="93" y="27088"/>
                  </a:lnTo>
                  <a:lnTo>
                    <a:pt x="93" y="27218"/>
                  </a:lnTo>
                  <a:lnTo>
                    <a:pt x="1863" y="29025"/>
                  </a:lnTo>
                  <a:lnTo>
                    <a:pt x="3633" y="30850"/>
                  </a:lnTo>
                  <a:lnTo>
                    <a:pt x="1881" y="32694"/>
                  </a:lnTo>
                  <a:lnTo>
                    <a:pt x="111" y="34575"/>
                  </a:lnTo>
                  <a:lnTo>
                    <a:pt x="111" y="34723"/>
                  </a:lnTo>
                  <a:lnTo>
                    <a:pt x="1881" y="36530"/>
                  </a:lnTo>
                  <a:lnTo>
                    <a:pt x="3670" y="38337"/>
                  </a:lnTo>
                  <a:lnTo>
                    <a:pt x="1900" y="40181"/>
                  </a:lnTo>
                  <a:lnTo>
                    <a:pt x="130" y="42062"/>
                  </a:lnTo>
                  <a:lnTo>
                    <a:pt x="130" y="42209"/>
                  </a:lnTo>
                  <a:lnTo>
                    <a:pt x="1918" y="44016"/>
                  </a:lnTo>
                  <a:lnTo>
                    <a:pt x="3689" y="45824"/>
                  </a:lnTo>
                  <a:lnTo>
                    <a:pt x="1918" y="47686"/>
                  </a:lnTo>
                  <a:lnTo>
                    <a:pt x="167" y="49548"/>
                  </a:lnTo>
                  <a:lnTo>
                    <a:pt x="167" y="49677"/>
                  </a:lnTo>
                  <a:lnTo>
                    <a:pt x="1937" y="51503"/>
                  </a:lnTo>
                  <a:lnTo>
                    <a:pt x="3707" y="53310"/>
                  </a:lnTo>
                  <a:lnTo>
                    <a:pt x="1955" y="55173"/>
                  </a:lnTo>
                  <a:lnTo>
                    <a:pt x="185" y="57035"/>
                  </a:lnTo>
                  <a:lnTo>
                    <a:pt x="185" y="57183"/>
                  </a:lnTo>
                  <a:lnTo>
                    <a:pt x="1974" y="58990"/>
                  </a:lnTo>
                  <a:lnTo>
                    <a:pt x="3744" y="60797"/>
                  </a:lnTo>
                  <a:lnTo>
                    <a:pt x="1974" y="62659"/>
                  </a:lnTo>
                  <a:lnTo>
                    <a:pt x="222" y="64522"/>
                  </a:lnTo>
                  <a:lnTo>
                    <a:pt x="222" y="64669"/>
                  </a:lnTo>
                  <a:lnTo>
                    <a:pt x="1992" y="66476"/>
                  </a:lnTo>
                  <a:lnTo>
                    <a:pt x="3762" y="68283"/>
                  </a:lnTo>
                  <a:lnTo>
                    <a:pt x="2011" y="70146"/>
                  </a:lnTo>
                  <a:lnTo>
                    <a:pt x="240" y="72008"/>
                  </a:lnTo>
                  <a:lnTo>
                    <a:pt x="259" y="72156"/>
                  </a:lnTo>
                  <a:lnTo>
                    <a:pt x="2029" y="73963"/>
                  </a:lnTo>
                  <a:lnTo>
                    <a:pt x="3744" y="75715"/>
                  </a:lnTo>
                  <a:lnTo>
                    <a:pt x="277913" y="73465"/>
                  </a:lnTo>
                  <a:lnTo>
                    <a:pt x="279075" y="72230"/>
                  </a:lnTo>
                  <a:lnTo>
                    <a:pt x="280845" y="70367"/>
                  </a:lnTo>
                  <a:lnTo>
                    <a:pt x="280845" y="70238"/>
                  </a:lnTo>
                  <a:lnTo>
                    <a:pt x="279075" y="68413"/>
                  </a:lnTo>
                  <a:lnTo>
                    <a:pt x="277287" y="66624"/>
                  </a:lnTo>
                  <a:lnTo>
                    <a:pt x="279057" y="64743"/>
                  </a:lnTo>
                  <a:lnTo>
                    <a:pt x="280827" y="62881"/>
                  </a:lnTo>
                  <a:lnTo>
                    <a:pt x="280827" y="62751"/>
                  </a:lnTo>
                  <a:lnTo>
                    <a:pt x="279038" y="60926"/>
                  </a:lnTo>
                  <a:lnTo>
                    <a:pt x="277250" y="59137"/>
                  </a:lnTo>
                  <a:lnTo>
                    <a:pt x="279020" y="57256"/>
                  </a:lnTo>
                  <a:lnTo>
                    <a:pt x="280790" y="55394"/>
                  </a:lnTo>
                  <a:lnTo>
                    <a:pt x="280790" y="55246"/>
                  </a:lnTo>
                  <a:lnTo>
                    <a:pt x="279020" y="53439"/>
                  </a:lnTo>
                  <a:lnTo>
                    <a:pt x="277231" y="51632"/>
                  </a:lnTo>
                  <a:lnTo>
                    <a:pt x="279001" y="49770"/>
                  </a:lnTo>
                  <a:lnTo>
                    <a:pt x="280772" y="47907"/>
                  </a:lnTo>
                  <a:lnTo>
                    <a:pt x="280772" y="47852"/>
                  </a:lnTo>
                  <a:lnTo>
                    <a:pt x="280772" y="47760"/>
                  </a:lnTo>
                  <a:lnTo>
                    <a:pt x="278983" y="45953"/>
                  </a:lnTo>
                  <a:lnTo>
                    <a:pt x="277194" y="44145"/>
                  </a:lnTo>
                  <a:lnTo>
                    <a:pt x="278965" y="42283"/>
                  </a:lnTo>
                  <a:lnTo>
                    <a:pt x="280735" y="40421"/>
                  </a:lnTo>
                  <a:lnTo>
                    <a:pt x="280735" y="40273"/>
                  </a:lnTo>
                  <a:lnTo>
                    <a:pt x="278946" y="38466"/>
                  </a:lnTo>
                  <a:lnTo>
                    <a:pt x="277176" y="36659"/>
                  </a:lnTo>
                  <a:lnTo>
                    <a:pt x="278946" y="34796"/>
                  </a:lnTo>
                  <a:lnTo>
                    <a:pt x="280716" y="32952"/>
                  </a:lnTo>
                  <a:lnTo>
                    <a:pt x="280716" y="32786"/>
                  </a:lnTo>
                  <a:lnTo>
                    <a:pt x="278928" y="30979"/>
                  </a:lnTo>
                  <a:lnTo>
                    <a:pt x="277157" y="29172"/>
                  </a:lnTo>
                  <a:lnTo>
                    <a:pt x="278928" y="27310"/>
                  </a:lnTo>
                  <a:lnTo>
                    <a:pt x="280680" y="25447"/>
                  </a:lnTo>
                  <a:lnTo>
                    <a:pt x="280680" y="25300"/>
                  </a:lnTo>
                  <a:lnTo>
                    <a:pt x="278909" y="23493"/>
                  </a:lnTo>
                  <a:lnTo>
                    <a:pt x="277121" y="21685"/>
                  </a:lnTo>
                  <a:lnTo>
                    <a:pt x="278891" y="19823"/>
                  </a:lnTo>
                  <a:lnTo>
                    <a:pt x="280661" y="17961"/>
                  </a:lnTo>
                  <a:lnTo>
                    <a:pt x="280661" y="17887"/>
                  </a:lnTo>
                  <a:lnTo>
                    <a:pt x="280661" y="17813"/>
                  </a:lnTo>
                  <a:lnTo>
                    <a:pt x="278872" y="16006"/>
                  </a:lnTo>
                  <a:lnTo>
                    <a:pt x="277102" y="14199"/>
                  </a:lnTo>
                  <a:lnTo>
                    <a:pt x="278854" y="12336"/>
                  </a:lnTo>
                  <a:lnTo>
                    <a:pt x="280624" y="10474"/>
                  </a:lnTo>
                  <a:lnTo>
                    <a:pt x="280624" y="10400"/>
                  </a:lnTo>
                  <a:lnTo>
                    <a:pt x="280624" y="10326"/>
                  </a:lnTo>
                  <a:lnTo>
                    <a:pt x="278854" y="8519"/>
                  </a:lnTo>
                  <a:lnTo>
                    <a:pt x="277065" y="6712"/>
                  </a:lnTo>
                  <a:lnTo>
                    <a:pt x="278836" y="4850"/>
                  </a:lnTo>
                  <a:lnTo>
                    <a:pt x="280606" y="2987"/>
                  </a:lnTo>
                  <a:lnTo>
                    <a:pt x="280606" y="2840"/>
                  </a:lnTo>
                  <a:lnTo>
                    <a:pt x="278817" y="1033"/>
                  </a:lnTo>
                  <a:lnTo>
                    <a:pt x="277803" y="0"/>
                  </a:lnTo>
                  <a:close/>
                </a:path>
              </a:pathLst>
            </a:custGeom>
            <a:solidFill>
              <a:srgbClr val="D6BBAD">
                <a:alpha val="66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6" name="Google Shape;3956;p58"/>
          <p:cNvGrpSpPr/>
          <p:nvPr/>
        </p:nvGrpSpPr>
        <p:grpSpPr>
          <a:xfrm>
            <a:off x="8444309" y="1653128"/>
            <a:ext cx="471900" cy="1739800"/>
            <a:chOff x="4656512" y="1825874"/>
            <a:chExt cx="471900" cy="1739800"/>
          </a:xfrm>
        </p:grpSpPr>
        <p:sp>
          <p:nvSpPr>
            <p:cNvPr id="3957" name="Google Shape;3957;p58"/>
            <p:cNvSpPr/>
            <p:nvPr/>
          </p:nvSpPr>
          <p:spPr>
            <a:xfrm flipH="1">
              <a:off x="4656512" y="1825874"/>
              <a:ext cx="471900" cy="47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8"/>
            <p:cNvSpPr/>
            <p:nvPr/>
          </p:nvSpPr>
          <p:spPr>
            <a:xfrm flipH="1">
              <a:off x="4656512" y="2459674"/>
              <a:ext cx="471900" cy="472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8"/>
            <p:cNvSpPr/>
            <p:nvPr/>
          </p:nvSpPr>
          <p:spPr>
            <a:xfrm flipH="1">
              <a:off x="4656512" y="3093474"/>
              <a:ext cx="471900" cy="472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0" name="Google Shape;3960;p58"/>
          <p:cNvGrpSpPr/>
          <p:nvPr/>
        </p:nvGrpSpPr>
        <p:grpSpPr>
          <a:xfrm>
            <a:off x="464395" y="2652955"/>
            <a:ext cx="297428" cy="296646"/>
            <a:chOff x="-4570325" y="2405775"/>
            <a:chExt cx="294600" cy="293825"/>
          </a:xfrm>
        </p:grpSpPr>
        <p:sp>
          <p:nvSpPr>
            <p:cNvPr id="3961" name="Google Shape;3961;p5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9" name="Google Shape;3969;p58"/>
          <p:cNvCxnSpPr>
            <a:cxnSpLocks/>
          </p:cNvCxnSpPr>
          <p:nvPr/>
        </p:nvCxnSpPr>
        <p:spPr>
          <a:xfrm rot="10800000" flipH="1">
            <a:off x="4110593" y="2432070"/>
            <a:ext cx="759600" cy="2424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1" name="Google Shape;3971;p58"/>
          <p:cNvCxnSpPr>
            <a:cxnSpLocks/>
          </p:cNvCxnSpPr>
          <p:nvPr/>
        </p:nvCxnSpPr>
        <p:spPr>
          <a:xfrm>
            <a:off x="4461694" y="3424244"/>
            <a:ext cx="248700" cy="462000"/>
          </a:xfrm>
          <a:prstGeom prst="curvedConnector3">
            <a:avLst>
              <a:gd name="adj1" fmla="val 5002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3" name="Google Shape;3973;p58"/>
          <p:cNvCxnSpPr>
            <a:cxnSpLocks/>
          </p:cNvCxnSpPr>
          <p:nvPr/>
        </p:nvCxnSpPr>
        <p:spPr>
          <a:xfrm flipV="1">
            <a:off x="4319920" y="1511999"/>
            <a:ext cx="780949" cy="170298"/>
          </a:xfrm>
          <a:prstGeom prst="curvedConnector3">
            <a:avLst>
              <a:gd name="adj1" fmla="val 4177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74" name="Google Shape;3974;p58"/>
          <p:cNvSpPr/>
          <p:nvPr/>
        </p:nvSpPr>
        <p:spPr>
          <a:xfrm flipH="1">
            <a:off x="8617820" y="1303878"/>
            <a:ext cx="124800" cy="12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58"/>
          <p:cNvSpPr/>
          <p:nvPr/>
        </p:nvSpPr>
        <p:spPr>
          <a:xfrm flipH="1">
            <a:off x="6037644" y="2307270"/>
            <a:ext cx="124800" cy="12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58"/>
          <p:cNvSpPr/>
          <p:nvPr/>
        </p:nvSpPr>
        <p:spPr>
          <a:xfrm flipH="1">
            <a:off x="5589419" y="4101220"/>
            <a:ext cx="124800" cy="12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8"/>
          <p:cNvSpPr txBox="1"/>
          <p:nvPr/>
        </p:nvSpPr>
        <p:spPr>
          <a:xfrm>
            <a:off x="573669" y="1546963"/>
            <a:ext cx="3875208" cy="270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r>
              <a:rPr lang="ka-GE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ალგორითმებით შექმნილ მუსიკაში ავთენტურობისა და ადამიანის ემოციის შესაძლო დაკარგვა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endParaRPr lang="ka-GE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r>
              <a:rPr lang="ka-GE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შეშფოთება მუსიკალურ ინდუსტრიაში სამუშაოს გადაადგილების გამო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endParaRPr lang="ka-GE"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</a:pPr>
            <a:r>
              <a:rPr lang="ka-GE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ლეგალური და ეთიკური შეშფოთება ხელოვნური ინტელექტის მიერ </a:t>
            </a:r>
            <a:r>
              <a:rPr lang="ka-GE" dirty="0" err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გენერირებული</a:t>
            </a:r>
            <a:r>
              <a:rPr lang="ka-GE" dirty="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მუსიკის მფლობელობასა და საავტორო უფლებებთან დაკავშირებით</a:t>
            </a:r>
            <a:endParaRPr dirty="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7B1EC-CF32-2C4D-A6C4-866F3FC5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31" y="488243"/>
            <a:ext cx="2737022" cy="20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E873F56-E029-6EE7-494C-DEC5229B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908" y="-39542"/>
            <a:ext cx="9163390" cy="518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8390"/>
      </p:ext>
    </p:extLst>
  </p:cSld>
  <p:clrMapOvr>
    <a:masterClrMapping/>
  </p:clrMapOvr>
</p:sld>
</file>

<file path=ppt/theme/theme1.xml><?xml version="1.0" encoding="utf-8"?>
<a:theme xmlns:a="http://schemas.openxmlformats.org/drawingml/2006/main" name="Vision Board Inspiration for Social Media by Slidesgo">
  <a:themeElements>
    <a:clrScheme name="Simple Light">
      <a:dk1>
        <a:srgbClr val="403E44"/>
      </a:dk1>
      <a:lt1>
        <a:srgbClr val="FAF9F9"/>
      </a:lt1>
      <a:dk2>
        <a:srgbClr val="F5E6DC"/>
      </a:dk2>
      <a:lt2>
        <a:srgbClr val="EBDCCF"/>
      </a:lt2>
      <a:accent1>
        <a:srgbClr val="D6BBAD"/>
      </a:accent1>
      <a:accent2>
        <a:srgbClr val="6F927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03E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On-screen Show (16:9)</PresentationFormat>
  <Paragraphs>49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Alata</vt:lpstr>
      <vt:lpstr>Bebas Neue</vt:lpstr>
      <vt:lpstr>Inter Tight</vt:lpstr>
      <vt:lpstr>Nunito Light</vt:lpstr>
      <vt:lpstr>Inter Tight Light</vt:lpstr>
      <vt:lpstr>Arial</vt:lpstr>
      <vt:lpstr>Vision Board Inspiration for Social Media by Slidesgo</vt:lpstr>
      <vt:lpstr>მუსიკის და “AI”-ს მომავალი</vt:lpstr>
      <vt:lpstr>დაწყება</vt:lpstr>
      <vt:lpstr>AI-ს საფუძვლები</vt:lpstr>
      <vt:lpstr>ყოველდღიური გამოყენების მაგალითები</vt:lpstr>
      <vt:lpstr>AI BOOM</vt:lpstr>
      <vt:lpstr>მუსიკის მოდელები</vt:lpstr>
      <vt:lpstr>AI-ს პლუსები</vt:lpstr>
      <vt:lpstr>AI-ს მინუსები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მუსიკის და “AI”-ს მომავალი</dc:title>
  <dc:creator>Ilia Arqania</dc:creator>
  <cp:lastModifiedBy>Ilia Arqania</cp:lastModifiedBy>
  <cp:revision>1</cp:revision>
  <dcterms:modified xsi:type="dcterms:W3CDTF">2023-03-28T22:05:32Z</dcterms:modified>
</cp:coreProperties>
</file>